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2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DE249-6E1A-480C-8933-CCCC9DAA7156}" type="datetimeFigureOut">
              <a:rPr lang="uk-UA" smtClean="0"/>
              <a:t>05.02.2019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1941-B235-4DEA-A437-EBFDFF38E71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47673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DE249-6E1A-480C-8933-CCCC9DAA7156}" type="datetimeFigureOut">
              <a:rPr lang="uk-UA" smtClean="0"/>
              <a:t>05.02.2019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1941-B235-4DEA-A437-EBFDFF38E71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434904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DE249-6E1A-480C-8933-CCCC9DAA7156}" type="datetimeFigureOut">
              <a:rPr lang="uk-UA" smtClean="0"/>
              <a:t>05.02.2019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1941-B235-4DEA-A437-EBFDFF38E71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0276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DE249-6E1A-480C-8933-CCCC9DAA7156}" type="datetimeFigureOut">
              <a:rPr lang="uk-UA" smtClean="0"/>
              <a:t>05.02.2019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1941-B235-4DEA-A437-EBFDFF38E71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437062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DE249-6E1A-480C-8933-CCCC9DAA7156}" type="datetimeFigureOut">
              <a:rPr lang="uk-UA" smtClean="0"/>
              <a:t>05.02.2019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1941-B235-4DEA-A437-EBFDFF38E71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40758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DE249-6E1A-480C-8933-CCCC9DAA7156}" type="datetimeFigureOut">
              <a:rPr lang="uk-UA" smtClean="0"/>
              <a:t>05.02.2019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1941-B235-4DEA-A437-EBFDFF38E71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603523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DE249-6E1A-480C-8933-CCCC9DAA7156}" type="datetimeFigureOut">
              <a:rPr lang="uk-UA" smtClean="0"/>
              <a:t>05.02.2019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1941-B235-4DEA-A437-EBFDFF38E71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444448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DE249-6E1A-480C-8933-CCCC9DAA7156}" type="datetimeFigureOut">
              <a:rPr lang="uk-UA" smtClean="0"/>
              <a:t>05.02.2019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1941-B235-4DEA-A437-EBFDFF38E71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703650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DE249-6E1A-480C-8933-CCCC9DAA7156}" type="datetimeFigureOut">
              <a:rPr lang="uk-UA" smtClean="0"/>
              <a:t>05.02.2019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1941-B235-4DEA-A437-EBFDFF38E71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751115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DE249-6E1A-480C-8933-CCCC9DAA7156}" type="datetimeFigureOut">
              <a:rPr lang="uk-UA" smtClean="0"/>
              <a:t>05.02.2019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1941-B235-4DEA-A437-EBFDFF38E71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01129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DE249-6E1A-480C-8933-CCCC9DAA7156}" type="datetimeFigureOut">
              <a:rPr lang="uk-UA" smtClean="0"/>
              <a:t>05.02.2019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1941-B235-4DEA-A437-EBFDFF38E71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45315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DE249-6E1A-480C-8933-CCCC9DAA7156}" type="datetimeFigureOut">
              <a:rPr lang="uk-UA" smtClean="0"/>
              <a:t>05.02.2019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6F1941-B235-4DEA-A437-EBFDFF38E71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91110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udau.edu.ua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udau.edu.ua/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udau.edu.ua/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udau.edu.ua/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76250"/>
            <a:ext cx="8229600" cy="1371600"/>
          </a:xfrm>
        </p:spPr>
        <p:txBody>
          <a:bodyPr/>
          <a:lstStyle/>
          <a:p>
            <a:pPr eaLnBrk="1" hangingPunct="1"/>
            <a:r>
              <a:rPr lang="ru-RU" altLang="uk-UA" b="1" dirty="0" err="1" smtClean="0"/>
              <a:t>Сертифікати</a:t>
            </a:r>
            <a:r>
              <a:rPr lang="ru-RU" altLang="uk-UA" b="1" dirty="0" smtClean="0"/>
              <a:t> ЗНО 2019</a:t>
            </a:r>
          </a:p>
        </p:txBody>
      </p:sp>
      <p:pic>
        <p:nvPicPr>
          <p:cNvPr id="14339" name="Picture 4" descr="unus_small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5250" y="0"/>
            <a:ext cx="14287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3403" name="Group 9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2616897"/>
              </p:ext>
            </p:extLst>
          </p:nvPr>
        </p:nvGraphicFramePr>
        <p:xfrm>
          <a:off x="611188" y="1628775"/>
          <a:ext cx="8064500" cy="5029202"/>
        </p:xfrm>
        <a:graphic>
          <a:graphicData uri="http://schemas.openxmlformats.org/drawingml/2006/table">
            <a:tbl>
              <a:tblPr/>
              <a:tblGrid>
                <a:gridCol w="593725"/>
                <a:gridCol w="2198687"/>
                <a:gridCol w="2636838"/>
                <a:gridCol w="2635250"/>
              </a:tblGrid>
              <a:tr h="338138">
                <a:tc gridSpan="4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2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ФАКУЛЬТЕТ АГРОНОМІЇ</a:t>
                      </a:r>
                      <a:endParaRPr kumimoji="0" lang="uk-UA" altLang="uk-U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50" marR="63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4984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2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Код</a:t>
                      </a:r>
                      <a:endParaRPr kumimoji="0" lang="uk-UA" altLang="uk-UA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50" marR="63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2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Назва спеціальності</a:t>
                      </a:r>
                      <a:endParaRPr kumimoji="0" lang="uk-UA" altLang="uk-UA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50" marR="63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Відкрита пропозиція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(предмети затверджені МОН)</a:t>
                      </a:r>
                      <a:endParaRPr kumimoji="0" lang="uk-UA" altLang="uk-UA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350" marR="63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2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Небюджетна пропозиція</a:t>
                      </a:r>
                      <a:endParaRPr kumimoji="0" lang="uk-UA" altLang="uk-UA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50" marR="63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60325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2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</a:t>
                      </a:r>
                      <a:endParaRPr kumimoji="0" lang="uk-UA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50" marR="63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2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Агрономія</a:t>
                      </a:r>
                      <a:endParaRPr kumimoji="0" lang="uk-UA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50" marR="63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2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Українська мова та література</a:t>
                      </a:r>
                      <a:endParaRPr kumimoji="0" lang="uk-UA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2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Біологія</a:t>
                      </a:r>
                      <a:endParaRPr kumimoji="0" lang="uk-UA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2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 Хімія або математика</a:t>
                      </a:r>
                      <a:endParaRPr kumimoji="0" lang="uk-UA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50" marR="63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2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Українська мова та література</a:t>
                      </a:r>
                      <a:endParaRPr kumimoji="0" lang="uk-UA" altLang="uk-U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2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Історія України</a:t>
                      </a:r>
                      <a:endParaRPr kumimoji="0" lang="uk-UA" altLang="uk-U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2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 Біологія або математика</a:t>
                      </a:r>
                      <a:endParaRPr kumimoji="0" lang="uk-UA" altLang="uk-U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50" marR="63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68300">
                <a:tc gridSpan="4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tabLst>
                          <a:tab pos="539750" algn="l"/>
                          <a:tab pos="2428875" algn="l"/>
                          <a:tab pos="3511550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tabLst>
                          <a:tab pos="539750" algn="l"/>
                          <a:tab pos="2428875" algn="l"/>
                          <a:tab pos="3511550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tabLst>
                          <a:tab pos="539750" algn="l"/>
                          <a:tab pos="2428875" algn="l"/>
                          <a:tab pos="3511550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tabLst>
                          <a:tab pos="539750" algn="l"/>
                          <a:tab pos="2428875" algn="l"/>
                          <a:tab pos="351155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tabLst>
                          <a:tab pos="539750" algn="l"/>
                          <a:tab pos="2428875" algn="l"/>
                          <a:tab pos="351155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tabLst>
                          <a:tab pos="539750" algn="l"/>
                          <a:tab pos="2428875" algn="l"/>
                          <a:tab pos="351155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tabLst>
                          <a:tab pos="539750" algn="l"/>
                          <a:tab pos="2428875" algn="l"/>
                          <a:tab pos="351155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tabLst>
                          <a:tab pos="539750" algn="l"/>
                          <a:tab pos="2428875" algn="l"/>
                          <a:tab pos="351155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tabLst>
                          <a:tab pos="539750" algn="l"/>
                          <a:tab pos="2428875" algn="l"/>
                          <a:tab pos="351155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388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9750" algn="l"/>
                          <a:tab pos="2428875" algn="l"/>
                          <a:tab pos="3511550" algn="l"/>
                        </a:tabLst>
                      </a:pPr>
                      <a:r>
                        <a:rPr kumimoji="0" lang="uk-UA" altLang="uk-U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ФАКУЛЬТЕТ ПЛОДООВОЧІВНИЦТВА, ЕКОЛОГІЇ ТА ЗАХИСТУ РОСЛИН </a:t>
                      </a:r>
                      <a:endParaRPr kumimoji="0" lang="uk-UA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50" marR="63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49688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2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091</a:t>
                      </a:r>
                    </a:p>
                  </a:txBody>
                  <a:tcPr marL="6350" marR="63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2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Біологія</a:t>
                      </a:r>
                    </a:p>
                  </a:txBody>
                  <a:tcPr marL="6350" marR="63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2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Українська мова та література</a:t>
                      </a:r>
                      <a:endParaRPr kumimoji="0" lang="uk-UA" altLang="uk-U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2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Біологія</a:t>
                      </a:r>
                      <a:endParaRPr kumimoji="0" lang="uk-UA" altLang="uk-U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2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 Хімія або іноземна мова</a:t>
                      </a:r>
                    </a:p>
                  </a:txBody>
                  <a:tcPr marL="6350" marR="63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2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Українська мова та література</a:t>
                      </a:r>
                      <a:endParaRPr kumimoji="0" lang="uk-UA" altLang="uk-U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2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Біологія</a:t>
                      </a:r>
                      <a:endParaRPr kumimoji="0" lang="uk-UA" altLang="uk-U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2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 Географія або історія України</a:t>
                      </a:r>
                      <a:endParaRPr kumimoji="0" lang="uk-UA" altLang="uk-U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50" marR="63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5746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2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101</a:t>
                      </a:r>
                      <a:endParaRPr kumimoji="0" lang="uk-UA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50" marR="63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2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Екологія</a:t>
                      </a:r>
                      <a:endParaRPr kumimoji="0" lang="uk-UA" altLang="uk-U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50" marR="63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2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Українська мова та література</a:t>
                      </a:r>
                      <a:endParaRPr kumimoji="0" lang="uk-UA" altLang="uk-U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2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Біологія</a:t>
                      </a:r>
                      <a:endParaRPr kumimoji="0" lang="uk-UA" altLang="uk-U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2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 Хімія або географія</a:t>
                      </a:r>
                      <a:endParaRPr kumimoji="0" lang="uk-UA" altLang="uk-U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50" marR="63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2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Українська мова та література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2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Біологія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2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 Географія або історія України</a:t>
                      </a:r>
                    </a:p>
                  </a:txBody>
                  <a:tcPr marL="6350" marR="63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2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103</a:t>
                      </a:r>
                    </a:p>
                  </a:txBody>
                  <a:tcPr marL="6350" marR="63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2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Науки про Землю</a:t>
                      </a:r>
                    </a:p>
                  </a:txBody>
                  <a:tcPr marL="6350" marR="63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2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Українська мова та література </a:t>
                      </a:r>
                      <a:endParaRPr kumimoji="0" lang="uk-UA" altLang="uk-U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2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Математика</a:t>
                      </a:r>
                      <a:endParaRPr kumimoji="0" lang="uk-UA" altLang="uk-U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2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 Фізика або географія</a:t>
                      </a:r>
                    </a:p>
                  </a:txBody>
                  <a:tcPr marL="6350" marR="63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2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Українська мова та література</a:t>
                      </a:r>
                      <a:endParaRPr kumimoji="0" lang="uk-UA" altLang="uk-U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2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Історія України</a:t>
                      </a:r>
                      <a:endParaRPr kumimoji="0" lang="uk-UA" altLang="uk-U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2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 Математика або географія</a:t>
                      </a:r>
                      <a:endParaRPr kumimoji="0" lang="uk-UA" altLang="uk-U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50" marR="63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6143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2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183</a:t>
                      </a:r>
                      <a:endParaRPr kumimoji="0" lang="uk-UA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50" marR="63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2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Технології захисту навколишнього</a:t>
                      </a:r>
                      <a:endParaRPr kumimoji="0" lang="uk-UA" altLang="uk-U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2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середовища</a:t>
                      </a:r>
                      <a:endParaRPr kumimoji="0" lang="uk-UA" altLang="uk-U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50" marR="63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2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Українська мова та література </a:t>
                      </a:r>
                      <a:endParaRPr kumimoji="0" lang="uk-UA" altLang="uk-U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2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Математика</a:t>
                      </a:r>
                      <a:endParaRPr kumimoji="0" lang="uk-UA" altLang="uk-U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2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 Фізика або біологія</a:t>
                      </a:r>
                      <a:endParaRPr kumimoji="0" lang="uk-UA" altLang="uk-U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50" marR="63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2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Українська мова та література</a:t>
                      </a:r>
                      <a:endParaRPr kumimoji="0" lang="uk-UA" altLang="uk-U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2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Історія України</a:t>
                      </a:r>
                      <a:endParaRPr kumimoji="0" lang="uk-UA" altLang="uk-U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2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 Біологія або географія</a:t>
                      </a:r>
                      <a:endParaRPr kumimoji="0" lang="uk-UA" altLang="uk-U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50" marR="63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56673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2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</a:t>
                      </a:r>
                      <a:endParaRPr kumimoji="0" lang="uk-UA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50" marR="63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2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Захист і карантин рослин</a:t>
                      </a:r>
                      <a:endParaRPr kumimoji="0" lang="uk-UA" altLang="uk-U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50" marR="63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2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Українська мова та література</a:t>
                      </a:r>
                      <a:endParaRPr kumimoji="0" lang="uk-UA" altLang="uk-U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2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Біологія</a:t>
                      </a:r>
                      <a:endParaRPr kumimoji="0" lang="uk-UA" altLang="uk-U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2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 Хімія або математика</a:t>
                      </a:r>
                      <a:endParaRPr kumimoji="0" lang="uk-UA" altLang="uk-U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50" marR="63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2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Українська мова та література</a:t>
                      </a:r>
                      <a:endParaRPr kumimoji="0" lang="uk-UA" altLang="uk-U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2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Біологія </a:t>
                      </a:r>
                      <a:endParaRPr kumimoji="0" lang="uk-UA" altLang="uk-U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2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 Історія України або математика</a:t>
                      </a:r>
                      <a:endParaRPr kumimoji="0" lang="uk-UA" altLang="uk-U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50" marR="63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5111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2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203</a:t>
                      </a:r>
                      <a:endParaRPr kumimoji="0" lang="uk-UA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50" marR="63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388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Садівництво та виноградарство</a:t>
                      </a:r>
                      <a:endParaRPr kumimoji="0" lang="uk-UA" altLang="uk-U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50" marR="63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49088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476250"/>
            <a:ext cx="8229600" cy="1371600"/>
          </a:xfrm>
        </p:spPr>
        <p:txBody>
          <a:bodyPr/>
          <a:lstStyle/>
          <a:p>
            <a:r>
              <a:rPr lang="ru-RU" altLang="uk-UA" b="1" dirty="0" err="1" smtClean="0"/>
              <a:t>Сертифікати</a:t>
            </a:r>
            <a:r>
              <a:rPr lang="ru-RU" altLang="uk-UA" b="1" dirty="0" smtClean="0"/>
              <a:t> </a:t>
            </a:r>
            <a:r>
              <a:rPr lang="ru-RU" altLang="uk-UA" b="1" dirty="0"/>
              <a:t>ЗНО 2019</a:t>
            </a:r>
            <a:endParaRPr lang="ru-RU" altLang="uk-UA" b="1" dirty="0" smtClean="0"/>
          </a:p>
        </p:txBody>
      </p:sp>
      <p:pic>
        <p:nvPicPr>
          <p:cNvPr id="15363" name="Picture 4" descr="unus_small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5250" y="0"/>
            <a:ext cx="14287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5412" name="Group 52"/>
          <p:cNvGraphicFramePr>
            <a:graphicFrameLocks noGrp="1"/>
          </p:cNvGraphicFramePr>
          <p:nvPr/>
        </p:nvGraphicFramePr>
        <p:xfrm>
          <a:off x="684213" y="1628775"/>
          <a:ext cx="8064500" cy="5007461"/>
        </p:xfrm>
        <a:graphic>
          <a:graphicData uri="http://schemas.openxmlformats.org/drawingml/2006/table">
            <a:tbl>
              <a:tblPr/>
              <a:tblGrid>
                <a:gridCol w="593725"/>
                <a:gridCol w="1925637"/>
                <a:gridCol w="2762250"/>
                <a:gridCol w="2782888"/>
              </a:tblGrid>
              <a:tr h="292064">
                <a:tc gridSpan="4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ІНЖЕНЕРНО-ТЕХНОЛОГІЧНИЙ ФАКУЛЬТЕТ </a:t>
                      </a:r>
                      <a:endParaRPr kumimoji="0" lang="uk-UA" altLang="uk-U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44444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Код</a:t>
                      </a:r>
                      <a:endParaRPr kumimoji="0" lang="uk-UA" alt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uk-UA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Назва спеціальності</a:t>
                      </a:r>
                      <a:endParaRPr kumimoji="0" lang="ru-RU" alt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Відкрита пропозиція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(предмети затверджені МОН)</a:t>
                      </a:r>
                      <a:endParaRPr kumimoji="0" lang="uk-UA" altLang="uk-UA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Небюджетна пропозиція</a:t>
                      </a:r>
                      <a:endParaRPr kumimoji="0" lang="uk-UA" altLang="uk-UA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79682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181</a:t>
                      </a:r>
                      <a:endParaRPr kumimoji="0" lang="uk-UA" alt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Харчові технології</a:t>
                      </a:r>
                      <a:endParaRPr kumimoji="0" lang="uk-UA" altLang="uk-U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Українська мова та література</a:t>
                      </a:r>
                      <a:endParaRPr kumimoji="0" lang="ru-RU" altLang="uk-UA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Математика</a:t>
                      </a:r>
                      <a:endParaRPr kumimoji="0" lang="ru-RU" altLang="uk-UA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 Хімія або біологія</a:t>
                      </a:r>
                      <a:endParaRPr kumimoji="0" lang="uk-UA" altLang="uk-U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Українська мова та література</a:t>
                      </a:r>
                      <a:endParaRPr kumimoji="0" lang="ru-RU" altLang="uk-UA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Біологія </a:t>
                      </a:r>
                      <a:endParaRPr kumimoji="0" lang="ru-RU" altLang="uk-UA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 Математика або історія України</a:t>
                      </a:r>
                      <a:endParaRPr kumimoji="0" lang="ru-RU" altLang="uk-UA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79682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208</a:t>
                      </a:r>
                      <a:endParaRPr kumimoji="0" lang="uk-UA" alt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Агроінженерія</a:t>
                      </a:r>
                      <a:endParaRPr kumimoji="0" lang="uk-UA" altLang="uk-U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Українська мова та література</a:t>
                      </a:r>
                      <a:endParaRPr kumimoji="0" lang="ru-RU" altLang="uk-UA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Математика</a:t>
                      </a:r>
                      <a:endParaRPr kumimoji="0" lang="ru-RU" altLang="uk-UA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 Фізика або географія</a:t>
                      </a:r>
                      <a:endParaRPr kumimoji="0" lang="uk-UA" altLang="uk-U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Українська мова та література</a:t>
                      </a:r>
                      <a:endParaRPr kumimoji="0" lang="ru-RU" altLang="uk-UA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Історія України</a:t>
                      </a:r>
                      <a:endParaRPr kumimoji="0" lang="uk-UA" altLang="uk-U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 Біологія або математика</a:t>
                      </a:r>
                      <a:endParaRPr kumimoji="0" lang="ru-RU" altLang="uk-UA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89508">
                <a:tc gridSpan="4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ФАКУЛЬТЕТ ЛІСОВОГО І САДОВО-ПАРКОВОГО ГОСПОДАРСТВА</a:t>
                      </a:r>
                      <a:endParaRPr kumimoji="0" lang="uk-UA" alt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973017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193</a:t>
                      </a:r>
                      <a:endParaRPr kumimoji="0" lang="uk-UA" alt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Геодезія та землеустрій</a:t>
                      </a:r>
                      <a:endParaRPr kumimoji="0" lang="uk-UA" altLang="uk-U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Українська мова та література</a:t>
                      </a:r>
                      <a:endParaRPr kumimoji="0" lang="ru-RU" altLang="uk-UA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Математика</a:t>
                      </a:r>
                      <a:endParaRPr kumimoji="0" lang="ru-RU" altLang="uk-UA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 Географія або історія України</a:t>
                      </a:r>
                      <a:endParaRPr kumimoji="0" lang="uk-UA" altLang="uk-U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Українська мова та література</a:t>
                      </a:r>
                      <a:endParaRPr kumimoji="0" lang="ru-RU" altLang="uk-UA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Історія України</a:t>
                      </a:r>
                      <a:endParaRPr kumimoji="0" lang="uk-UA" altLang="uk-U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 Географія або математика</a:t>
                      </a:r>
                      <a:endParaRPr kumimoji="0" lang="ru-RU" altLang="uk-UA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685714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205</a:t>
                      </a:r>
                      <a:endParaRPr kumimoji="0" lang="uk-UA" alt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Лісове господарство</a:t>
                      </a:r>
                      <a:endParaRPr kumimoji="0" lang="uk-UA" altLang="uk-U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Українська мова та література </a:t>
                      </a:r>
                      <a:endParaRPr kumimoji="0" lang="ru-RU" altLang="uk-UA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Математика</a:t>
                      </a:r>
                      <a:endParaRPr kumimoji="0" lang="ru-RU" altLang="uk-UA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 Хімія або біологія</a:t>
                      </a:r>
                      <a:endParaRPr kumimoji="0" lang="uk-UA" altLang="uk-U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Українська мова та література</a:t>
                      </a:r>
                      <a:endParaRPr kumimoji="0" lang="ru-RU" altLang="uk-UA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Біологія</a:t>
                      </a:r>
                      <a:endParaRPr kumimoji="0" lang="ru-RU" altLang="uk-UA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 Географія або історія України</a:t>
                      </a:r>
                      <a:endParaRPr kumimoji="0" lang="uk-UA" altLang="uk-U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685714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206</a:t>
                      </a:r>
                      <a:endParaRPr kumimoji="0" lang="uk-UA" alt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Садово-паркове господарство</a:t>
                      </a:r>
                      <a:endParaRPr kumimoji="0" lang="uk-UA" altLang="uk-U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Українська мова та література</a:t>
                      </a:r>
                      <a:endParaRPr kumimoji="0" lang="ru-RU" altLang="uk-UA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Історія України</a:t>
                      </a:r>
                      <a:endParaRPr kumimoji="0" lang="ru-RU" altLang="uk-UA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 Біологія або географія</a:t>
                      </a:r>
                      <a:endParaRPr kumimoji="0" lang="uk-UA" altLang="uk-U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72982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476250"/>
            <a:ext cx="8229600" cy="1371600"/>
          </a:xfrm>
        </p:spPr>
        <p:txBody>
          <a:bodyPr/>
          <a:lstStyle/>
          <a:p>
            <a:r>
              <a:rPr lang="ru-RU" altLang="uk-UA" b="1" dirty="0" err="1" smtClean="0"/>
              <a:t>Сертифікати</a:t>
            </a:r>
            <a:r>
              <a:rPr lang="ru-RU" altLang="uk-UA" b="1" dirty="0" smtClean="0"/>
              <a:t> </a:t>
            </a:r>
            <a:r>
              <a:rPr lang="ru-RU" altLang="uk-UA" b="1" dirty="0"/>
              <a:t>ЗНО 2019</a:t>
            </a:r>
            <a:endParaRPr lang="ru-RU" altLang="uk-UA" b="1" dirty="0" smtClean="0"/>
          </a:p>
        </p:txBody>
      </p:sp>
      <p:pic>
        <p:nvPicPr>
          <p:cNvPr id="16387" name="Picture 4" descr="unus_small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5250" y="0"/>
            <a:ext cx="14287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5775" name="Group 175"/>
          <p:cNvGraphicFramePr>
            <a:graphicFrameLocks noGrp="1"/>
          </p:cNvGraphicFramePr>
          <p:nvPr/>
        </p:nvGraphicFramePr>
        <p:xfrm>
          <a:off x="539750" y="1628775"/>
          <a:ext cx="8208963" cy="4680268"/>
        </p:xfrm>
        <a:graphic>
          <a:graphicData uri="http://schemas.openxmlformats.org/drawingml/2006/table">
            <a:tbl>
              <a:tblPr/>
              <a:tblGrid>
                <a:gridCol w="679450"/>
                <a:gridCol w="1984375"/>
                <a:gridCol w="2811463"/>
                <a:gridCol w="2733675"/>
              </a:tblGrid>
              <a:tr h="314325">
                <a:tc gridSpan="4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ФАКУЛЬТЕТ МЕНЕДЖМЕНТУ</a:t>
                      </a:r>
                      <a:endParaRPr kumimoji="0" lang="uk-UA" altLang="uk-U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4873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Код</a:t>
                      </a:r>
                      <a:endParaRPr kumimoji="0" lang="uk-UA" alt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uk-UA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Назва спеціальності</a:t>
                      </a:r>
                      <a:endParaRPr kumimoji="0" lang="ru-RU" alt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Відкрита пропозиція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(предмети затверджені МОН)</a:t>
                      </a:r>
                      <a:endParaRPr kumimoji="0" lang="uk-UA" altLang="uk-UA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Небюджетна пропозиція</a:t>
                      </a:r>
                      <a:endParaRPr kumimoji="0" lang="uk-UA" altLang="uk-UA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10668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073</a:t>
                      </a:r>
                      <a:endParaRPr kumimoji="0" lang="uk-UA" alt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Менеджмент</a:t>
                      </a:r>
                      <a:endParaRPr kumimoji="0" lang="uk-UA" altLang="uk-U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Українська мова та література </a:t>
                      </a:r>
                      <a:endParaRPr kumimoji="0" lang="ru-RU" altLang="uk-UA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Математика</a:t>
                      </a:r>
                      <a:endParaRPr kumimoji="0" lang="ru-RU" altLang="uk-UA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 Іноземна мова або географія</a:t>
                      </a:r>
                      <a:endParaRPr kumimoji="0" lang="uk-UA" altLang="uk-U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uk-UA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Українська мова та література </a:t>
                      </a:r>
                      <a:endParaRPr kumimoji="0" lang="ru-RU" altLang="uk-UA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Математика</a:t>
                      </a:r>
                      <a:endParaRPr kumimoji="0" lang="ru-RU" altLang="uk-UA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 Біологія або історія України</a:t>
                      </a:r>
                      <a:endParaRPr kumimoji="0" lang="uk-UA" altLang="uk-U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7312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241</a:t>
                      </a:r>
                      <a:endParaRPr kumimoji="0" lang="uk-UA" alt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Готельно</a:t>
                      </a: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-ресторанна справа</a:t>
                      </a:r>
                      <a:endParaRPr kumimoji="0" lang="uk-UA" altLang="uk-U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Українська мова та література </a:t>
                      </a:r>
                      <a:endParaRPr kumimoji="0" lang="ru-RU" altLang="uk-UA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Іноземна мова</a:t>
                      </a:r>
                      <a:endParaRPr kumimoji="0" lang="ru-RU" altLang="uk-UA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 Географія або математика</a:t>
                      </a:r>
                      <a:endParaRPr kumimoji="0" lang="uk-UA" altLang="uk-U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Українська мова та література</a:t>
                      </a:r>
                      <a:endParaRPr kumimoji="0" lang="ru-RU" altLang="uk-UA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Біологія</a:t>
                      </a:r>
                      <a:endParaRPr kumimoji="0" lang="ru-RU" altLang="uk-UA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 Математика або географія</a:t>
                      </a:r>
                      <a:endParaRPr kumimoji="0" lang="uk-UA" altLang="uk-U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7312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242</a:t>
                      </a:r>
                      <a:endParaRPr kumimoji="0" lang="uk-UA" alt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Туризм</a:t>
                      </a:r>
                      <a:endParaRPr kumimoji="0" lang="uk-UA" altLang="uk-U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Українська мова та література </a:t>
                      </a:r>
                      <a:endParaRPr kumimoji="0" lang="ru-RU" altLang="uk-UA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Історія України</a:t>
                      </a:r>
                      <a:endParaRPr kumimoji="0" lang="ru-RU" altLang="uk-UA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 Географія або іноземна мова</a:t>
                      </a:r>
                      <a:endParaRPr kumimoji="0" lang="uk-UA" altLang="uk-U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106521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281</a:t>
                      </a:r>
                      <a:endParaRPr kumimoji="0" lang="uk-UA" alt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Публічне управління та адміністрування</a:t>
                      </a:r>
                      <a:endParaRPr kumimoji="0" lang="uk-UA" altLang="uk-U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Українська мова та література </a:t>
                      </a:r>
                      <a:endParaRPr kumimoji="0" lang="ru-RU" altLang="uk-UA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Математика</a:t>
                      </a:r>
                      <a:endParaRPr kumimoji="0" lang="ru-RU" altLang="uk-UA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 Іноземна мова або історія України</a:t>
                      </a:r>
                      <a:endParaRPr kumimoji="0" lang="uk-UA" altLang="uk-U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Українська мова та література</a:t>
                      </a:r>
                      <a:endParaRPr kumimoji="0" lang="ru-RU" altLang="uk-UA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Історія України</a:t>
                      </a:r>
                      <a:endParaRPr kumimoji="0" lang="ru-RU" altLang="uk-UA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 Математика або біологія</a:t>
                      </a:r>
                      <a:endParaRPr kumimoji="0" lang="uk-UA" altLang="uk-U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630245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476250"/>
            <a:ext cx="8229600" cy="1371600"/>
          </a:xfrm>
        </p:spPr>
        <p:txBody>
          <a:bodyPr/>
          <a:lstStyle/>
          <a:p>
            <a:r>
              <a:rPr lang="ru-RU" altLang="uk-UA" b="1" dirty="0" err="1" smtClean="0"/>
              <a:t>Сертифікати</a:t>
            </a:r>
            <a:r>
              <a:rPr lang="ru-RU" altLang="uk-UA" b="1" dirty="0" smtClean="0"/>
              <a:t> </a:t>
            </a:r>
            <a:r>
              <a:rPr lang="ru-RU" altLang="uk-UA" b="1" dirty="0"/>
              <a:t>ЗНО 2019</a:t>
            </a:r>
            <a:endParaRPr lang="ru-RU" altLang="uk-UA" b="1" dirty="0" smtClean="0"/>
          </a:p>
        </p:txBody>
      </p:sp>
      <p:pic>
        <p:nvPicPr>
          <p:cNvPr id="17411" name="Picture 4" descr="unus_small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5250" y="0"/>
            <a:ext cx="14287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4580" name="Group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331428"/>
              </p:ext>
            </p:extLst>
          </p:nvPr>
        </p:nvGraphicFramePr>
        <p:xfrm>
          <a:off x="611188" y="1628775"/>
          <a:ext cx="8208962" cy="4974989"/>
        </p:xfrm>
        <a:graphic>
          <a:graphicData uri="http://schemas.openxmlformats.org/drawingml/2006/table">
            <a:tbl>
              <a:tblPr/>
              <a:tblGrid>
                <a:gridCol w="706437"/>
                <a:gridCol w="2144713"/>
                <a:gridCol w="2693987"/>
                <a:gridCol w="2663825"/>
              </a:tblGrid>
              <a:tr h="336482">
                <a:tc gridSpan="4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ФАКУЛЬТЕТ ЕКОНОМІКИ І ПІДПРИЄМНИЦТВА</a:t>
                      </a:r>
                      <a:endParaRPr kumimoji="0" lang="uk-UA" altLang="uk-UA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48157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Код</a:t>
                      </a:r>
                      <a:endParaRPr kumimoji="0" lang="uk-UA" alt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uk-UA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Назва спеціальності</a:t>
                      </a:r>
                      <a:endParaRPr kumimoji="0" lang="ru-RU" alt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Відкрита пропозиція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(предмети затверджені МОН)</a:t>
                      </a:r>
                      <a:endParaRPr kumimoji="0" lang="uk-UA" altLang="uk-UA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Небюджетна пропозиція</a:t>
                      </a:r>
                      <a:endParaRPr kumimoji="0" lang="uk-UA" altLang="uk-UA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68584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051</a:t>
                      </a:r>
                      <a:endParaRPr kumimoji="0" lang="uk-UA" alt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Економіка</a:t>
                      </a:r>
                      <a:endParaRPr kumimoji="0" lang="uk-UA" altLang="uk-U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rowSpan="5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Українська мова та література</a:t>
                      </a:r>
                      <a:endParaRPr kumimoji="0" lang="ru-RU" altLang="uk-UA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Математика</a:t>
                      </a:r>
                      <a:endParaRPr kumimoji="0" lang="ru-RU" altLang="uk-UA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 Іноземна мова або географія</a:t>
                      </a:r>
                      <a:endParaRPr kumimoji="0" lang="uk-UA" altLang="uk-U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Українська мова та література</a:t>
                      </a:r>
                      <a:endParaRPr kumimoji="0" lang="ru-RU" altLang="uk-UA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Історія України</a:t>
                      </a:r>
                      <a:endParaRPr kumimoji="0" lang="ru-RU" altLang="uk-UA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 Географія або математика</a:t>
                      </a:r>
                      <a:endParaRPr kumimoji="0" lang="uk-UA" altLang="uk-U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68584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071</a:t>
                      </a:r>
                      <a:endParaRPr kumimoji="0" lang="uk-UA" alt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Облік і оподаткування</a:t>
                      </a:r>
                      <a:endParaRPr kumimoji="0" lang="uk-UA" altLang="uk-U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Українська мова та література</a:t>
                      </a:r>
                      <a:endParaRPr kumimoji="0" lang="ru-RU" altLang="uk-UA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Історія України</a:t>
                      </a:r>
                      <a:endParaRPr kumimoji="0" lang="ru-RU" altLang="uk-UA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 Біологія або математика</a:t>
                      </a:r>
                      <a:endParaRPr kumimoji="0" lang="uk-UA" altLang="uk-U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68584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072</a:t>
                      </a:r>
                      <a:endParaRPr kumimoji="0" lang="uk-UA" alt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Фінанси, банківська справа та страхування</a:t>
                      </a:r>
                      <a:endParaRPr kumimoji="0" lang="uk-UA" altLang="uk-U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Українська мова та література</a:t>
                      </a:r>
                      <a:endParaRPr kumimoji="0" lang="ru-RU" altLang="uk-UA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</a:t>
                      </a:r>
                      <a:r>
                        <a:rPr kumimoji="0" lang="uk-UA" altLang="uk-UA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Історія України </a:t>
                      </a:r>
                      <a:endParaRPr kumimoji="0" lang="ru-RU" altLang="uk-UA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 Математика або географія</a:t>
                      </a:r>
                      <a:endParaRPr kumimoji="0" lang="uk-UA" altLang="uk-U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68584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075</a:t>
                      </a:r>
                      <a:endParaRPr kumimoji="0" lang="uk-UA" alt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Маркетинг</a:t>
                      </a:r>
                      <a:endParaRPr kumimoji="0" lang="uk-UA" altLang="uk-U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Українська мова та література</a:t>
                      </a:r>
                      <a:endParaRPr kumimoji="0" lang="ru-RU" altLang="uk-UA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Історія України</a:t>
                      </a:r>
                      <a:endParaRPr kumimoji="0" lang="ru-RU" altLang="uk-UA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 Географія або іноземна мова</a:t>
                      </a:r>
                      <a:endParaRPr kumimoji="0" lang="uk-UA" altLang="uk-U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68584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076</a:t>
                      </a:r>
                      <a:endParaRPr kumimoji="0" lang="uk-UA" altLang="uk-U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Підприємництво, торгівля та біржова діяльність</a:t>
                      </a:r>
                      <a:endParaRPr kumimoji="0" lang="uk-UA" altLang="uk-U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Українська мова та література</a:t>
                      </a:r>
                      <a:endParaRPr kumimoji="0" lang="ru-RU" altLang="uk-UA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Історія України</a:t>
                      </a:r>
                      <a:endParaRPr kumimoji="0" lang="ru-RU" altLang="uk-UA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 Географія або біологія</a:t>
                      </a:r>
                      <a:endParaRPr kumimoji="0" lang="uk-UA" altLang="uk-U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72161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122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Комп’ютерні науки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uk-UA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1. Українська мова та література</a:t>
                      </a:r>
                    </a:p>
                    <a:p>
                      <a:r>
                        <a:rPr kumimoji="0" lang="uk-UA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2. Математика </a:t>
                      </a:r>
                    </a:p>
                    <a:p>
                      <a:r>
                        <a:rPr kumimoji="0" lang="uk-UA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3. Фізика або іноземна мова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uk-UA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1. Українська мова та література</a:t>
                      </a:r>
                    </a:p>
                    <a:p>
                      <a:r>
                        <a:rPr kumimoji="0" lang="uk-UA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2. </a:t>
                      </a:r>
                      <a:r>
                        <a:rPr kumimoji="0" lang="uk-UA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Історія України </a:t>
                      </a:r>
                      <a:endParaRPr kumimoji="0" lang="uk-UA" sz="13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uk-UA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3. </a:t>
                      </a:r>
                      <a:r>
                        <a:rPr kumimoji="0" lang="uk-UA" sz="13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Математика або </a:t>
                      </a:r>
                      <a:r>
                        <a:rPr kumimoji="0" lang="uk-UA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географія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168786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692</Words>
  <Application>Microsoft Office PowerPoint</Application>
  <PresentationFormat>Экран (4:3)</PresentationFormat>
  <Paragraphs>184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Сертифікати ЗНО 2019</vt:lpstr>
      <vt:lpstr>Сертифікати ЗНО 2019</vt:lpstr>
      <vt:lpstr>Сертифікати ЗНО 2019</vt:lpstr>
      <vt:lpstr>Сертифікати ЗНО 2019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Сертифікати ЗНО</dc:title>
  <dc:creator>Sekretar</dc:creator>
  <cp:lastModifiedBy>admin</cp:lastModifiedBy>
  <cp:revision>5</cp:revision>
  <dcterms:created xsi:type="dcterms:W3CDTF">2018-12-26T10:56:41Z</dcterms:created>
  <dcterms:modified xsi:type="dcterms:W3CDTF">2019-02-05T10:59:52Z</dcterms:modified>
</cp:coreProperties>
</file>