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eg"/>
  <Override PartName="/ppt/media/image20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3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ppt/media/image60.jpg" ContentType="image/jpeg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1" r:id="rId2"/>
    <p:sldId id="339" r:id="rId3"/>
    <p:sldId id="257" r:id="rId4"/>
    <p:sldId id="258" r:id="rId5"/>
    <p:sldId id="334" r:id="rId6"/>
    <p:sldId id="332" r:id="rId7"/>
    <p:sldId id="326" r:id="rId8"/>
    <p:sldId id="329" r:id="rId9"/>
    <p:sldId id="323" r:id="rId10"/>
    <p:sldId id="313" r:id="rId11"/>
    <p:sldId id="331" r:id="rId12"/>
    <p:sldId id="330" r:id="rId13"/>
    <p:sldId id="325" r:id="rId14"/>
    <p:sldId id="321" r:id="rId15"/>
    <p:sldId id="256" r:id="rId16"/>
    <p:sldId id="309" r:id="rId17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10" autoAdjust="0"/>
    <p:restoredTop sz="94660"/>
  </p:normalViewPr>
  <p:slideViewPr>
    <p:cSldViewPr>
      <p:cViewPr varScale="1">
        <p:scale>
          <a:sx n="63" d="100"/>
          <a:sy n="63" d="100"/>
        </p:scale>
        <p:origin x="11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 що ви цінуєте свою роботу?</c:v>
                </c:pt>
              </c:strCache>
            </c:strRef>
          </c:tx>
          <c:explosion val="3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A3F-4B8B-A4D4-BB56C2435E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A3F-4B8B-A4D4-BB56C2435E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A3F-4B8B-A4D4-BB56C2435E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A3F-4B8B-A4D4-BB56C2435EA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A3F-4B8B-A4D4-BB56C2435EA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4"/>
                <c:pt idx="0">
                  <c:v>За розвиток</c:v>
                </c:pt>
                <c:pt idx="1">
                  <c:v>За дружній колектив</c:v>
                </c:pt>
                <c:pt idx="2">
                  <c:v>За заробітну плату</c:v>
                </c:pt>
                <c:pt idx="3">
                  <c:v>За стабільність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57</c:v>
                </c:pt>
                <c:pt idx="1">
                  <c:v>13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3F-4B8B-A4D4-BB56C2435EA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A08D6-61CE-46EA-92B5-1577831E6DA2}" type="datetimeFigureOut">
              <a:rPr lang="uk-UA" smtClean="0"/>
              <a:t>05.11.2019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4ADD4-1C3F-4957-9B0F-10C747B9136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751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84ADD4-1C3F-4957-9B0F-10C747B91368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358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86401" y="457212"/>
            <a:ext cx="5670003" cy="3239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79602" y="549706"/>
            <a:ext cx="4221480" cy="6364605"/>
          </a:xfrm>
          <a:custGeom>
            <a:avLst/>
            <a:gdLst/>
            <a:ahLst/>
            <a:cxnLst/>
            <a:rect l="l" t="t" r="r" b="b"/>
            <a:pathLst>
              <a:path w="4221480" h="6364605">
                <a:moveTo>
                  <a:pt x="0" y="6364096"/>
                </a:moveTo>
                <a:lnTo>
                  <a:pt x="4220997" y="6364096"/>
                </a:lnTo>
                <a:lnTo>
                  <a:pt x="4220997" y="0"/>
                </a:lnTo>
                <a:lnTo>
                  <a:pt x="0" y="0"/>
                </a:lnTo>
                <a:lnTo>
                  <a:pt x="0" y="6364096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69594" y="1226680"/>
            <a:ext cx="4248150" cy="5784850"/>
          </a:xfrm>
          <a:custGeom>
            <a:avLst/>
            <a:gdLst/>
            <a:ahLst/>
            <a:cxnLst/>
            <a:rect l="l" t="t" r="r" b="b"/>
            <a:pathLst>
              <a:path w="4248150" h="5784850">
                <a:moveTo>
                  <a:pt x="0" y="5784316"/>
                </a:moveTo>
                <a:lnTo>
                  <a:pt x="4247870" y="5784316"/>
                </a:lnTo>
                <a:lnTo>
                  <a:pt x="4247870" y="0"/>
                </a:lnTo>
                <a:lnTo>
                  <a:pt x="0" y="0"/>
                </a:lnTo>
                <a:lnTo>
                  <a:pt x="0" y="5784316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35597" y="677684"/>
            <a:ext cx="3546475" cy="476884"/>
          </a:xfrm>
          <a:custGeom>
            <a:avLst/>
            <a:gdLst/>
            <a:ahLst/>
            <a:cxnLst/>
            <a:rect l="l" t="t" r="r" b="b"/>
            <a:pathLst>
              <a:path w="3546475" h="476884">
                <a:moveTo>
                  <a:pt x="0" y="476529"/>
                </a:moveTo>
                <a:lnTo>
                  <a:pt x="3546005" y="476529"/>
                </a:lnTo>
                <a:lnTo>
                  <a:pt x="3546005" y="0"/>
                </a:lnTo>
                <a:lnTo>
                  <a:pt x="0" y="0"/>
                </a:lnTo>
                <a:lnTo>
                  <a:pt x="0" y="476529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095" y="8102"/>
            <a:ext cx="10685894" cy="20934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108" y="2096503"/>
            <a:ext cx="10685881" cy="2104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095" y="4196220"/>
            <a:ext cx="10685894" cy="2107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095" y="6298463"/>
            <a:ext cx="10685894" cy="1253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776664" y="2034628"/>
            <a:ext cx="5018405" cy="3257550"/>
          </a:xfrm>
          <a:custGeom>
            <a:avLst/>
            <a:gdLst/>
            <a:ahLst/>
            <a:cxnLst/>
            <a:rect l="l" t="t" r="r" b="b"/>
            <a:pathLst>
              <a:path w="5018405" h="3257550">
                <a:moveTo>
                  <a:pt x="5017973" y="0"/>
                </a:moveTo>
                <a:lnTo>
                  <a:pt x="0" y="0"/>
                </a:lnTo>
                <a:lnTo>
                  <a:pt x="0" y="3257384"/>
                </a:lnTo>
                <a:lnTo>
                  <a:pt x="5017973" y="3257384"/>
                </a:lnTo>
                <a:lnTo>
                  <a:pt x="5017973" y="0"/>
                </a:lnTo>
                <a:close/>
              </a:path>
            </a:pathLst>
          </a:custGeom>
          <a:solidFill>
            <a:srgbClr val="E5A28C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2900" y="751611"/>
            <a:ext cx="9127599" cy="284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gif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12" Type="http://schemas.openxmlformats.org/officeDocument/2006/relationships/image" Target="../media/image70.gif"/><Relationship Id="rId17" Type="http://schemas.openxmlformats.org/officeDocument/2006/relationships/image" Target="../media/image75.jpeg"/><Relationship Id="rId2" Type="http://schemas.openxmlformats.org/officeDocument/2006/relationships/image" Target="../media/image8.png"/><Relationship Id="rId16" Type="http://schemas.openxmlformats.org/officeDocument/2006/relationships/image" Target="../media/image74.gif"/><Relationship Id="rId20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eg"/><Relationship Id="rId11" Type="http://schemas.openxmlformats.org/officeDocument/2006/relationships/image" Target="../media/image69.gif"/><Relationship Id="rId5" Type="http://schemas.openxmlformats.org/officeDocument/2006/relationships/image" Target="../media/image63.jpg"/><Relationship Id="rId15" Type="http://schemas.openxmlformats.org/officeDocument/2006/relationships/image" Target="../media/image73.gif"/><Relationship Id="rId10" Type="http://schemas.openxmlformats.org/officeDocument/2006/relationships/image" Target="../media/image68.gif"/><Relationship Id="rId19" Type="http://schemas.openxmlformats.org/officeDocument/2006/relationships/image" Target="../media/image77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e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7381" y="4113654"/>
            <a:ext cx="43300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250" dirty="0"/>
              <a:t>група</a:t>
            </a:r>
            <a:r>
              <a:rPr sz="4500" spc="-204" dirty="0"/>
              <a:t> </a:t>
            </a:r>
            <a:r>
              <a:rPr sz="4500" spc="125" dirty="0"/>
              <a:t>компаній</a:t>
            </a:r>
            <a:endParaRPr sz="4500" dirty="0"/>
          </a:p>
        </p:txBody>
      </p:sp>
      <p:sp>
        <p:nvSpPr>
          <p:cNvPr id="3" name="object 3"/>
          <p:cNvSpPr/>
          <p:nvPr/>
        </p:nvSpPr>
        <p:spPr>
          <a:xfrm>
            <a:off x="3037381" y="2429736"/>
            <a:ext cx="4260850" cy="1610360"/>
          </a:xfrm>
          <a:custGeom>
            <a:avLst/>
            <a:gdLst/>
            <a:ahLst/>
            <a:cxnLst/>
            <a:rect l="l" t="t" r="r" b="b"/>
            <a:pathLst>
              <a:path w="4260850" h="1610360">
                <a:moveTo>
                  <a:pt x="0" y="1610334"/>
                </a:moveTo>
                <a:lnTo>
                  <a:pt x="4260367" y="1610334"/>
                </a:lnTo>
                <a:lnTo>
                  <a:pt x="4260367" y="0"/>
                </a:lnTo>
                <a:lnTo>
                  <a:pt x="0" y="0"/>
                </a:lnTo>
                <a:lnTo>
                  <a:pt x="0" y="1610334"/>
                </a:lnTo>
                <a:close/>
              </a:path>
            </a:pathLst>
          </a:custGeom>
          <a:solidFill>
            <a:srgbClr val="CC20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88536" y="2874655"/>
            <a:ext cx="3627754" cy="497205"/>
          </a:xfrm>
          <a:custGeom>
            <a:avLst/>
            <a:gdLst/>
            <a:ahLst/>
            <a:cxnLst/>
            <a:rect l="l" t="t" r="r" b="b"/>
            <a:pathLst>
              <a:path w="3627754" h="497204">
                <a:moveTo>
                  <a:pt x="3326066" y="0"/>
                </a:moveTo>
                <a:lnTo>
                  <a:pt x="3218243" y="0"/>
                </a:lnTo>
                <a:lnTo>
                  <a:pt x="3218243" y="486537"/>
                </a:lnTo>
                <a:lnTo>
                  <a:pt x="3289274" y="486537"/>
                </a:lnTo>
                <a:lnTo>
                  <a:pt x="3289274" y="67005"/>
                </a:lnTo>
                <a:lnTo>
                  <a:pt x="3366121" y="67005"/>
                </a:lnTo>
                <a:lnTo>
                  <a:pt x="3326066" y="0"/>
                </a:lnTo>
                <a:close/>
              </a:path>
              <a:path w="3627754" h="497204">
                <a:moveTo>
                  <a:pt x="3366121" y="67005"/>
                </a:moveTo>
                <a:lnTo>
                  <a:pt x="3289274" y="67005"/>
                </a:lnTo>
                <a:lnTo>
                  <a:pt x="3542042" y="486537"/>
                </a:lnTo>
                <a:lnTo>
                  <a:pt x="3627450" y="486537"/>
                </a:lnTo>
                <a:lnTo>
                  <a:pt x="3627450" y="385191"/>
                </a:lnTo>
                <a:lnTo>
                  <a:pt x="3556330" y="385191"/>
                </a:lnTo>
                <a:lnTo>
                  <a:pt x="3366121" y="67005"/>
                </a:lnTo>
                <a:close/>
              </a:path>
              <a:path w="3627754" h="497204">
                <a:moveTo>
                  <a:pt x="3627450" y="0"/>
                </a:moveTo>
                <a:lnTo>
                  <a:pt x="3556330" y="0"/>
                </a:lnTo>
                <a:lnTo>
                  <a:pt x="3556330" y="385191"/>
                </a:lnTo>
                <a:lnTo>
                  <a:pt x="3627450" y="385191"/>
                </a:lnTo>
                <a:lnTo>
                  <a:pt x="3627450" y="0"/>
                </a:lnTo>
                <a:close/>
              </a:path>
              <a:path w="3627754" h="497204">
                <a:moveTo>
                  <a:pt x="2456281" y="0"/>
                </a:moveTo>
                <a:lnTo>
                  <a:pt x="2380297" y="0"/>
                </a:lnTo>
                <a:lnTo>
                  <a:pt x="2380347" y="305244"/>
                </a:lnTo>
                <a:lnTo>
                  <a:pt x="2383266" y="351326"/>
                </a:lnTo>
                <a:lnTo>
                  <a:pt x="2392616" y="390956"/>
                </a:lnTo>
                <a:lnTo>
                  <a:pt x="2420977" y="438554"/>
                </a:lnTo>
                <a:lnTo>
                  <a:pt x="2464073" y="471358"/>
                </a:lnTo>
                <a:lnTo>
                  <a:pt x="2518568" y="490242"/>
                </a:lnTo>
                <a:lnTo>
                  <a:pt x="2562705" y="495954"/>
                </a:lnTo>
                <a:lnTo>
                  <a:pt x="2587053" y="496671"/>
                </a:lnTo>
                <a:lnTo>
                  <a:pt x="2612298" y="495950"/>
                </a:lnTo>
                <a:lnTo>
                  <a:pt x="2656630" y="490327"/>
                </a:lnTo>
                <a:lnTo>
                  <a:pt x="2693382" y="479219"/>
                </a:lnTo>
                <a:lnTo>
                  <a:pt x="2739377" y="451853"/>
                </a:lnTo>
                <a:lnTo>
                  <a:pt x="2750387" y="441439"/>
                </a:lnTo>
                <a:lnTo>
                  <a:pt x="2587053" y="441439"/>
                </a:lnTo>
                <a:lnTo>
                  <a:pt x="2568733" y="440812"/>
                </a:lnTo>
                <a:lnTo>
                  <a:pt x="2522486" y="431152"/>
                </a:lnTo>
                <a:lnTo>
                  <a:pt x="2489220" y="410817"/>
                </a:lnTo>
                <a:lnTo>
                  <a:pt x="2464334" y="371414"/>
                </a:lnTo>
                <a:lnTo>
                  <a:pt x="2456597" y="319725"/>
                </a:lnTo>
                <a:lnTo>
                  <a:pt x="2456314" y="305244"/>
                </a:lnTo>
                <a:lnTo>
                  <a:pt x="2456281" y="0"/>
                </a:lnTo>
                <a:close/>
              </a:path>
              <a:path w="3627754" h="497204">
                <a:moveTo>
                  <a:pt x="2794152" y="0"/>
                </a:moveTo>
                <a:lnTo>
                  <a:pt x="2718066" y="0"/>
                </a:lnTo>
                <a:lnTo>
                  <a:pt x="2718066" y="305244"/>
                </a:lnTo>
                <a:lnTo>
                  <a:pt x="2717700" y="320909"/>
                </a:lnTo>
                <a:lnTo>
                  <a:pt x="2712605" y="360387"/>
                </a:lnTo>
                <a:lnTo>
                  <a:pt x="2693212" y="401675"/>
                </a:lnTo>
                <a:lnTo>
                  <a:pt x="2663264" y="425596"/>
                </a:lnTo>
                <a:lnTo>
                  <a:pt x="2620618" y="438910"/>
                </a:lnTo>
                <a:lnTo>
                  <a:pt x="2587053" y="441439"/>
                </a:lnTo>
                <a:lnTo>
                  <a:pt x="2750387" y="441439"/>
                </a:lnTo>
                <a:lnTo>
                  <a:pt x="2774683" y="407897"/>
                </a:lnTo>
                <a:lnTo>
                  <a:pt x="2787221" y="371414"/>
                </a:lnTo>
                <a:lnTo>
                  <a:pt x="2793370" y="327949"/>
                </a:lnTo>
                <a:lnTo>
                  <a:pt x="2794097" y="305244"/>
                </a:lnTo>
                <a:lnTo>
                  <a:pt x="2794152" y="0"/>
                </a:lnTo>
                <a:close/>
              </a:path>
              <a:path w="3627754" h="497204">
                <a:moveTo>
                  <a:pt x="1685582" y="0"/>
                </a:moveTo>
                <a:lnTo>
                  <a:pt x="1609547" y="0"/>
                </a:lnTo>
                <a:lnTo>
                  <a:pt x="1609547" y="486537"/>
                </a:lnTo>
                <a:lnTo>
                  <a:pt x="1685582" y="486537"/>
                </a:lnTo>
                <a:lnTo>
                  <a:pt x="1685582" y="292061"/>
                </a:lnTo>
                <a:lnTo>
                  <a:pt x="1718970" y="260083"/>
                </a:lnTo>
                <a:lnTo>
                  <a:pt x="1815837" y="260083"/>
                </a:lnTo>
                <a:lnTo>
                  <a:pt x="1782110" y="223850"/>
                </a:lnTo>
                <a:lnTo>
                  <a:pt x="1685582" y="223850"/>
                </a:lnTo>
                <a:lnTo>
                  <a:pt x="1685582" y="0"/>
                </a:lnTo>
                <a:close/>
              </a:path>
              <a:path w="3627754" h="497204">
                <a:moveTo>
                  <a:pt x="1815837" y="260083"/>
                </a:moveTo>
                <a:lnTo>
                  <a:pt x="1718970" y="260083"/>
                </a:lnTo>
                <a:lnTo>
                  <a:pt x="1927885" y="486537"/>
                </a:lnTo>
                <a:lnTo>
                  <a:pt x="2026627" y="486537"/>
                </a:lnTo>
                <a:lnTo>
                  <a:pt x="1815837" y="260083"/>
                </a:lnTo>
                <a:close/>
              </a:path>
              <a:path w="3627754" h="497204">
                <a:moveTo>
                  <a:pt x="2012645" y="0"/>
                </a:moveTo>
                <a:lnTo>
                  <a:pt x="1920214" y="0"/>
                </a:lnTo>
                <a:lnTo>
                  <a:pt x="1685582" y="223850"/>
                </a:lnTo>
                <a:lnTo>
                  <a:pt x="1782110" y="223850"/>
                </a:lnTo>
                <a:lnTo>
                  <a:pt x="1775904" y="217182"/>
                </a:lnTo>
                <a:lnTo>
                  <a:pt x="2012645" y="0"/>
                </a:lnTo>
                <a:close/>
              </a:path>
              <a:path w="3627754" h="497204">
                <a:moveTo>
                  <a:pt x="863625" y="0"/>
                </a:moveTo>
                <a:lnTo>
                  <a:pt x="779170" y="0"/>
                </a:lnTo>
                <a:lnTo>
                  <a:pt x="972540" y="277977"/>
                </a:lnTo>
                <a:lnTo>
                  <a:pt x="972540" y="486537"/>
                </a:lnTo>
                <a:lnTo>
                  <a:pt x="1048524" y="486537"/>
                </a:lnTo>
                <a:lnTo>
                  <a:pt x="1048524" y="271208"/>
                </a:lnTo>
                <a:lnTo>
                  <a:pt x="1088746" y="214769"/>
                </a:lnTo>
                <a:lnTo>
                  <a:pt x="1011339" y="214769"/>
                </a:lnTo>
                <a:lnTo>
                  <a:pt x="863625" y="0"/>
                </a:lnTo>
                <a:close/>
              </a:path>
              <a:path w="3627754" h="497204">
                <a:moveTo>
                  <a:pt x="1241805" y="0"/>
                </a:moveTo>
                <a:lnTo>
                  <a:pt x="1161097" y="0"/>
                </a:lnTo>
                <a:lnTo>
                  <a:pt x="1011339" y="214769"/>
                </a:lnTo>
                <a:lnTo>
                  <a:pt x="1088746" y="214769"/>
                </a:lnTo>
                <a:lnTo>
                  <a:pt x="1241805" y="0"/>
                </a:lnTo>
                <a:close/>
              </a:path>
              <a:path w="3627754" h="497204">
                <a:moveTo>
                  <a:pt x="130479" y="0"/>
                </a:moveTo>
                <a:lnTo>
                  <a:pt x="0" y="0"/>
                </a:lnTo>
                <a:lnTo>
                  <a:pt x="0" y="486537"/>
                </a:lnTo>
                <a:lnTo>
                  <a:pt x="131927" y="486537"/>
                </a:lnTo>
                <a:lnTo>
                  <a:pt x="165140" y="486041"/>
                </a:lnTo>
                <a:lnTo>
                  <a:pt x="222306" y="482122"/>
                </a:lnTo>
                <a:lnTo>
                  <a:pt x="268546" y="473758"/>
                </a:lnTo>
                <a:lnTo>
                  <a:pt x="312721" y="458231"/>
                </a:lnTo>
                <a:lnTo>
                  <a:pt x="359875" y="431095"/>
                </a:lnTo>
                <a:lnTo>
                  <a:pt x="76238" y="430999"/>
                </a:lnTo>
                <a:lnTo>
                  <a:pt x="76238" y="55537"/>
                </a:lnTo>
                <a:lnTo>
                  <a:pt x="361425" y="55537"/>
                </a:lnTo>
                <a:lnTo>
                  <a:pt x="335229" y="38646"/>
                </a:lnTo>
                <a:lnTo>
                  <a:pt x="299481" y="22609"/>
                </a:lnTo>
                <a:lnTo>
                  <a:pt x="256933" y="10325"/>
                </a:lnTo>
                <a:lnTo>
                  <a:pt x="202407" y="2586"/>
                </a:lnTo>
                <a:lnTo>
                  <a:pt x="168638" y="647"/>
                </a:lnTo>
                <a:lnTo>
                  <a:pt x="130479" y="0"/>
                </a:lnTo>
                <a:close/>
              </a:path>
              <a:path w="3627754" h="497204">
                <a:moveTo>
                  <a:pt x="361425" y="55537"/>
                </a:moveTo>
                <a:lnTo>
                  <a:pt x="134188" y="55537"/>
                </a:lnTo>
                <a:lnTo>
                  <a:pt x="158871" y="55998"/>
                </a:lnTo>
                <a:lnTo>
                  <a:pt x="181495" y="57351"/>
                </a:lnTo>
                <a:lnTo>
                  <a:pt x="220497" y="62547"/>
                </a:lnTo>
                <a:lnTo>
                  <a:pt x="269932" y="77870"/>
                </a:lnTo>
                <a:lnTo>
                  <a:pt x="305496" y="97310"/>
                </a:lnTo>
                <a:lnTo>
                  <a:pt x="337946" y="128230"/>
                </a:lnTo>
                <a:lnTo>
                  <a:pt x="359831" y="167840"/>
                </a:lnTo>
                <a:lnTo>
                  <a:pt x="370770" y="215775"/>
                </a:lnTo>
                <a:lnTo>
                  <a:pt x="372122" y="242785"/>
                </a:lnTo>
                <a:lnTo>
                  <a:pt x="370880" y="270050"/>
                </a:lnTo>
                <a:lnTo>
                  <a:pt x="360914" y="317568"/>
                </a:lnTo>
                <a:lnTo>
                  <a:pt x="340984" y="355838"/>
                </a:lnTo>
                <a:lnTo>
                  <a:pt x="311244" y="386236"/>
                </a:lnTo>
                <a:lnTo>
                  <a:pt x="276425" y="407225"/>
                </a:lnTo>
                <a:lnTo>
                  <a:pt x="223100" y="424141"/>
                </a:lnTo>
                <a:lnTo>
                  <a:pt x="181878" y="429280"/>
                </a:lnTo>
                <a:lnTo>
                  <a:pt x="134188" y="430999"/>
                </a:lnTo>
                <a:lnTo>
                  <a:pt x="359987" y="430999"/>
                </a:lnTo>
                <a:lnTo>
                  <a:pt x="402386" y="389342"/>
                </a:lnTo>
                <a:lnTo>
                  <a:pt x="433481" y="336416"/>
                </a:lnTo>
                <a:lnTo>
                  <a:pt x="449404" y="276246"/>
                </a:lnTo>
                <a:lnTo>
                  <a:pt x="451408" y="243751"/>
                </a:lnTo>
                <a:lnTo>
                  <a:pt x="449489" y="209454"/>
                </a:lnTo>
                <a:lnTo>
                  <a:pt x="434258" y="148157"/>
                </a:lnTo>
                <a:lnTo>
                  <a:pt x="404207" y="96712"/>
                </a:lnTo>
                <a:lnTo>
                  <a:pt x="384316" y="74798"/>
                </a:lnTo>
                <a:lnTo>
                  <a:pt x="361425" y="555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00" y="6762841"/>
            <a:ext cx="1364742" cy="58322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80100" y="6131122"/>
            <a:ext cx="53467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Чоловійчук Аліна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HR-директор кадрового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агенства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"Агроджоб"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(+38) 067-47-09-526</a:t>
            </a:r>
          </a:p>
        </p:txBody>
      </p:sp>
    </p:spTree>
    <p:extLst>
      <p:ext uri="{BB962C8B-B14F-4D97-AF65-F5344CB8AC3E}">
        <p14:creationId xmlns:p14="http://schemas.microsoft.com/office/powerpoint/2010/main" val="281832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/>
          <p:cNvSpPr/>
          <p:nvPr/>
        </p:nvSpPr>
        <p:spPr>
          <a:xfrm>
            <a:off x="2451100" y="2943225"/>
            <a:ext cx="5105399" cy="958672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Прямоугольник 18"/>
          <p:cNvSpPr/>
          <p:nvPr/>
        </p:nvSpPr>
        <p:spPr>
          <a:xfrm>
            <a:off x="3030017" y="3065810"/>
            <a:ext cx="50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17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 роботи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компанії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явилось </a:t>
            </a:r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історій успіху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ÐÐ° Ð´Ð°Ð½Ð½Ð¾Ð¼ Ð¸Ð·Ð¾Ð±ÑÐ°Ð¶ÐµÐ½Ð¸Ð¸ Ð¼Ð¾Ð¶ÐµÑ Ð½Ð°ÑÐ¾Ð´Ð¸ÑÑÑÑ: 2 ÑÐµÐ»Ð¾Ð²ÐµÐºÐ°, ÑÐµÐºÑÑ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26" y="200153"/>
            <a:ext cx="4356462" cy="245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Ð° Ð´Ð°Ð½Ð½Ð¾Ð¼ Ð¸Ð·Ð¾Ð±ÑÐ°Ð¶ÐµÐ½Ð¸Ð¸ Ð¼Ð¾Ð¶ÐµÑ Ð½Ð°ÑÐ¾Ð´Ð¸ÑÑÑÑ: 3 ÑÐµÐ»Ð¾Ð²ÐµÐºÐ°, Ð»ÑÐ´Ð¸ ÑÐ¸Ð´ÑÑ Ð¸ ÑÐµÐºÑ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201636"/>
            <a:ext cx="4917370" cy="276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Ð° Ð´Ð°Ð½Ð½Ð¾Ð¼ Ð¸Ð·Ð¾Ð±ÑÐ°Ð¶ÐµÐ½Ð¸Ð¸ Ð¼Ð¾Ð¶ÐµÑ Ð½Ð°ÑÐ¾Ð´Ð¸ÑÑÑÑ: Ruslana Butylo, ÑÑÐ¾Ð¸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96778"/>
            <a:ext cx="3886200" cy="2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Ð° Ð´Ð°Ð½Ð½Ð¾Ð¼ Ð¸Ð·Ð¾Ð±ÑÐ°Ð¶ÐµÐ½Ð¸Ð¸ Ð¼Ð¾Ð¶ÐµÑ Ð½Ð°ÑÐ¾Ð´Ð¸ÑÑÑÑ: 3 ÑÐµÐ»Ð¾Ð²ÐµÐºÐ°, Ð»ÑÐ´Ð¸ ÑÐ»ÑÐ±Ð°ÑÑÑÑ, Ð»ÑÐ´Ð¸ ÑÑÐ¾ÑÑ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25" y="4000775"/>
            <a:ext cx="4016975" cy="301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6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535878" y="437926"/>
            <a:ext cx="3596969" cy="3510183"/>
          </a:xfrm>
          <a:custGeom>
            <a:avLst/>
            <a:gdLst/>
            <a:ahLst/>
            <a:cxnLst/>
            <a:rect l="l" t="t" r="r" b="b"/>
            <a:pathLst>
              <a:path w="3426460" h="2039620">
                <a:moveTo>
                  <a:pt x="0" y="2039099"/>
                </a:moveTo>
                <a:lnTo>
                  <a:pt x="3425964" y="2039099"/>
                </a:lnTo>
                <a:lnTo>
                  <a:pt x="3425964" y="0"/>
                </a:lnTo>
                <a:lnTo>
                  <a:pt x="0" y="0"/>
                </a:lnTo>
                <a:lnTo>
                  <a:pt x="0" y="2039099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 txBox="1"/>
          <p:nvPr/>
        </p:nvSpPr>
        <p:spPr>
          <a:xfrm>
            <a:off x="3679033" y="524613"/>
            <a:ext cx="3479214" cy="30598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батьків</a:t>
            </a:r>
          </a:p>
          <a:p>
            <a:pPr algn="just"/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 проекти</a:t>
            </a: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Молодіжна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громадська організація «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лідери України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Український аграрний ліцей (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академічне та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професійне відділення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Dairy Centre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Kischenzi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178" y="942195"/>
            <a:ext cx="3240857" cy="2501643"/>
          </a:xfrm>
          <a:prstGeom prst="rect">
            <a:avLst/>
          </a:prstGeom>
        </p:spPr>
      </p:pic>
      <p:pic>
        <p:nvPicPr>
          <p:cNvPr id="1028" name="Picture 4" descr="ÐÐ° Ð´Ð°Ð½Ð½Ð¾Ð¼ Ð¸Ð·Ð¾Ð±ÑÐ°Ð¶ÐµÐ½Ð¸Ð¸ Ð¼Ð¾Ð¶ÐµÑ Ð½Ð°ÑÐ¾Ð´Ð¸ÑÑÑÑ: 5 ÑÐµÐ»Ð¾Ð²ÐµÐº, Ð»ÑÐ´Ð¸ ÑÐ»ÑÐ±Ð°ÑÑÑÑ, Ð»ÑÐ´Ð¸ ÑÐ¸Ð´ÑÑ, ÑÐµÐ±ÐµÐ½Ð¾Ðº Ð¸ Ð² Ð¿Ð¾Ð¼ÐµÑÐµÐ½Ð¸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7" y="4034795"/>
            <a:ext cx="4833515" cy="32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Ð° Ð´Ð°Ð½Ð½Ð¾Ð¼ Ð¸Ð·Ð¾Ð±ÑÐ°Ð¶ÐµÐ½Ð¸Ð¸ Ð¼Ð¾Ð¶ÐµÑ Ð½Ð°ÑÐ¾Ð´Ð¸ÑÑÑÑ: 1 ÑÐµÐ»Ð¾Ð²ÐµÐº, ÑÐ¸Ð´Ð¸Ñ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09" y="373845"/>
            <a:ext cx="2325053" cy="34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Ð° Ð´Ð°Ð½Ð½Ð¾Ð¼ Ð¸Ð·Ð¾Ð±ÑÐ°Ð¶ÐµÐ½Ð¸Ð¸ Ð¼Ð¾Ð¶ÐµÑ Ð½Ð°ÑÐ¾Ð´Ð¸ÑÑÑÑ: 19 ÑÐµÐ»Ð¾Ð²ÐµÐº, Ð»ÑÐ´Ð¸ ÑÐ»ÑÐ±Ð°ÑÑÑÑ, Ð¾Ð±ÑÐ²Ñ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987" y="3897001"/>
            <a:ext cx="5214728" cy="345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7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content-amt2-1.xx.fbcdn.net/v/t1.0-9/29103368_153423628669572_7772270387613663232_n.jpg?_nc_cat=109&amp;_nc_ht=scontent-amt2-1.xx&amp;oh=d927aabec937a969ca964afbf44aa130&amp;oe=5D3A9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428625"/>
            <a:ext cx="4953000" cy="660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" y="428625"/>
            <a:ext cx="8891512" cy="6650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39"/>
            <a:ext cx="9878544" cy="6594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7" y="596770"/>
            <a:ext cx="9389047" cy="62677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0" y="445229"/>
            <a:ext cx="9232900" cy="61634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49" y="113533"/>
            <a:ext cx="4650246" cy="6966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1" y="313325"/>
            <a:ext cx="8950815" cy="66953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" y="484797"/>
            <a:ext cx="9724516" cy="64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12" y="515109"/>
            <a:ext cx="9537281" cy="63581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77" y="433701"/>
            <a:ext cx="4552949" cy="68294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51" y="433701"/>
            <a:ext cx="8915400" cy="66905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1" y="429121"/>
            <a:ext cx="10146319" cy="63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3447879" y="218078"/>
            <a:ext cx="4108622" cy="408578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3822700" y="257324"/>
            <a:ext cx="3098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Громадянька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позиція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727620"/>
            <a:ext cx="8610743" cy="64378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81" y="943024"/>
            <a:ext cx="7844100" cy="58830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04" y="958632"/>
            <a:ext cx="8382171" cy="6286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87" y="980817"/>
            <a:ext cx="8175912" cy="613193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2" y="844405"/>
            <a:ext cx="8272407" cy="620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34847"/>
            <a:ext cx="6553200" cy="35132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171825"/>
            <a:ext cx="6019800" cy="4268206"/>
          </a:xfrm>
          <a:prstGeom prst="rect">
            <a:avLst/>
          </a:prstGeom>
        </p:spPr>
      </p:pic>
      <p:sp>
        <p:nvSpPr>
          <p:cNvPr id="15" name="object 3"/>
          <p:cNvSpPr txBox="1"/>
          <p:nvPr/>
        </p:nvSpPr>
        <p:spPr>
          <a:xfrm>
            <a:off x="6888842" y="352425"/>
            <a:ext cx="3677557" cy="800860"/>
          </a:xfrm>
          <a:prstGeom prst="rect">
            <a:avLst/>
          </a:prstGeom>
          <a:solidFill>
            <a:srgbClr val="D31F26">
              <a:alpha val="83000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77825" algn="just">
              <a:lnSpc>
                <a:spcPct val="100000"/>
              </a:lnSpc>
            </a:pPr>
            <a:r>
              <a:rPr sz="1600" b="1" spc="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Кадрове </a:t>
            </a:r>
            <a:r>
              <a:rPr sz="1600" b="1" spc="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Агентство</a:t>
            </a:r>
            <a:r>
              <a:rPr sz="1600" b="1" spc="-21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b="1" spc="8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«Агроджоб»</a:t>
            </a:r>
            <a:endParaRPr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3"/>
          <p:cNvSpPr txBox="1"/>
          <p:nvPr/>
        </p:nvSpPr>
        <p:spPr>
          <a:xfrm>
            <a:off x="760413" y="3914727"/>
            <a:ext cx="3292475" cy="3201517"/>
          </a:xfrm>
          <a:prstGeom prst="rect">
            <a:avLst/>
          </a:prstGeom>
          <a:solidFill>
            <a:srgbClr val="D31F26">
              <a:alpha val="83000"/>
            </a:srgbClr>
          </a:solidFill>
        </p:spPr>
        <p:txBody>
          <a:bodyPr vert="horz" wrap="square" lIns="0" tIns="635" rIns="0" bIns="0" rtlCol="0">
            <a:spAutoFit/>
          </a:bodyPr>
          <a:lstStyle/>
          <a:p>
            <a:pPr marL="149225" algn="just">
              <a:lnSpc>
                <a:spcPct val="100000"/>
              </a:lnSpc>
            </a:pPr>
            <a:r>
              <a:rPr lang="uk-UA" sz="1600" b="1" spc="9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sz="1600" b="1" spc="7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надаємо</a:t>
            </a:r>
            <a:r>
              <a:rPr lang="uk-UA" sz="1600" b="1" spc="-3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 </a:t>
            </a:r>
            <a:r>
              <a:rPr lang="uk-UA" sz="1600" b="1" spc="-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600" b="1" spc="-6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b="1" spc="-6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algn="just">
              <a:lnSpc>
                <a:spcPct val="100000"/>
              </a:lnSpc>
            </a:pPr>
            <a:endParaRPr lang="uk-UA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marR="180975" algn="just">
              <a:lnSpc>
                <a:spcPct val="100000"/>
              </a:lnSpc>
              <a:buChar char="-"/>
              <a:tabLst>
                <a:tab pos="281940" algn="l"/>
              </a:tabLst>
            </a:pP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пошуку</a:t>
            </a:r>
            <a:r>
              <a:rPr lang="uk-UA" sz="1600" spc="-1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підбору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  </a:t>
            </a: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6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закордоном;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algn="just">
              <a:lnSpc>
                <a:spcPct val="100000"/>
              </a:lnSpc>
              <a:buChar char="-"/>
              <a:tabLst>
                <a:tab pos="281940" algn="l"/>
              </a:tabLst>
            </a:pPr>
            <a:r>
              <a:rPr lang="uk-UA" sz="1600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 </a:t>
            </a:r>
            <a:r>
              <a:rPr lang="uk-UA" sz="1600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 </a:t>
            </a:r>
            <a:r>
              <a:rPr lang="uk-UA" sz="1600" spc="9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uk-UA" sz="1600" spc="-3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професійними </a:t>
            </a:r>
            <a:r>
              <a:rPr lang="uk-UA" sz="1600" spc="2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кластерами;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algn="just">
              <a:lnSpc>
                <a:spcPct val="100000"/>
              </a:lnSpc>
              <a:buChar char="-"/>
              <a:tabLst>
                <a:tab pos="281940" algn="l"/>
              </a:tabLst>
            </a:pPr>
            <a:r>
              <a:rPr lang="uk-UA" sz="16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uk-UA" sz="1600" spc="-33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адаптації </a:t>
            </a:r>
            <a:r>
              <a:rPr lang="uk-U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algn="just">
              <a:lnSpc>
                <a:spcPct val="100000"/>
              </a:lnSpc>
              <a:buChar char="-"/>
              <a:tabLst>
                <a:tab pos="281940" algn="l"/>
              </a:tabLst>
            </a:pPr>
            <a:r>
              <a:rPr lang="uk-UA" sz="16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1600" spc="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курсів </a:t>
            </a:r>
            <a:r>
              <a:rPr lang="uk-UA" sz="1600" spc="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uk-UA" sz="1600" spc="-25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кваліфікації;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9225" marR="306070" algn="just">
              <a:lnSpc>
                <a:spcPct val="100000"/>
              </a:lnSpc>
              <a:buChar char="-"/>
              <a:tabLst>
                <a:tab pos="281940" algn="l"/>
              </a:tabLst>
            </a:pPr>
            <a:r>
              <a:rPr lang="uk-UA" sz="16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</a:t>
            </a:r>
            <a:r>
              <a:rPr lang="uk-UA" sz="1600" spc="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консалтингових </a:t>
            </a:r>
            <a:r>
              <a:rPr lang="uk-UA"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1600" spc="-29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4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маркетингових  </a:t>
            </a:r>
            <a:r>
              <a:rPr lang="uk-UA" sz="1600" spc="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uk-UA" sz="16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ринку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6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7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1600" spc="-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-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858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ru-RU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46" y="6069266"/>
            <a:ext cx="1156990" cy="619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6" y="6901651"/>
            <a:ext cx="1396697" cy="493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53" y="6090841"/>
            <a:ext cx="1440221" cy="488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73" y="6327206"/>
            <a:ext cx="999076" cy="9990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06" y="6800871"/>
            <a:ext cx="850403" cy="601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36" y="6880479"/>
            <a:ext cx="1508760" cy="4903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5" y="6148799"/>
            <a:ext cx="1003356" cy="4605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22" y="5118865"/>
            <a:ext cx="949333" cy="7291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2" y="5336457"/>
            <a:ext cx="1454555" cy="6223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71" y="6069266"/>
            <a:ext cx="1349875" cy="536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59" y="6970959"/>
            <a:ext cx="1200647" cy="4244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51" y="5205450"/>
            <a:ext cx="1585409" cy="6261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16" y="5068342"/>
            <a:ext cx="505026" cy="7632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775" y="5370225"/>
            <a:ext cx="1961061" cy="42928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88" y="6023243"/>
            <a:ext cx="1646571" cy="58209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36" y="5282153"/>
            <a:ext cx="1116153" cy="5211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87" y="6819153"/>
            <a:ext cx="1530259" cy="54097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89" y="6908231"/>
            <a:ext cx="1150778" cy="50780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-82256" y="342900"/>
            <a:ext cx="63836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</a:t>
            </a:r>
            <a:r>
              <a:rPr lang="ru-RU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4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4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08700" y="339090"/>
            <a:ext cx="444322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hr@avm-ua</a:t>
            </a: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.org</a:t>
            </a:r>
            <a:b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+38 (067) 470-95-26</a:t>
            </a:r>
          </a:p>
          <a:p>
            <a:pPr algn="ctr"/>
            <a:r>
              <a:rPr lang="en-US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+38 (067) 548 37 50</a:t>
            </a:r>
            <a:endParaRPr lang="en-US" sz="36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52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600752" y="504825"/>
            <a:ext cx="5396625" cy="3733800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50677" y="506730"/>
            <a:ext cx="53467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міграція в Україні набула масовий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за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років.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 куди виїжджають українці – Польща, Чехія, Угорщина, Німеччина, Данія, Британія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 українці їдуть зароблять на сезонні роботи у сільському господарстві, також на будівництво та у сферу послуг – ресторанний чи готельний бізнес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3670300" y="3923050"/>
            <a:ext cx="5535274" cy="2954001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4279900" y="4088130"/>
            <a:ext cx="53467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</a:t>
            </a:r>
            <a:r>
              <a:rPr lang="uk-UA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їнці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виїжджають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 ?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Через:</a:t>
            </a:r>
            <a:endParaRPr lang="uk-UA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низький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заробітної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 кар'єрного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некомфортна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атмосфера в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погані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робочі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некомфортне </a:t>
            </a:r>
            <a:r>
              <a:rPr lang="uk-UA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 офісу.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989966"/>
            <a:ext cx="4023800" cy="276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5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8579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30842" y="248810"/>
            <a:ext cx="2560789" cy="554779"/>
          </a:xfrm>
          <a:custGeom>
            <a:avLst/>
            <a:gdLst/>
            <a:ahLst/>
            <a:cxnLst/>
            <a:rect l="l" t="t" r="r" b="b"/>
            <a:pathLst>
              <a:path w="4250055" h="1617979">
                <a:moveTo>
                  <a:pt x="0" y="1617560"/>
                </a:moveTo>
                <a:lnTo>
                  <a:pt x="4249953" y="1617560"/>
                </a:lnTo>
                <a:lnTo>
                  <a:pt x="4249953" y="0"/>
                </a:lnTo>
                <a:lnTo>
                  <a:pt x="0" y="0"/>
                </a:lnTo>
                <a:lnTo>
                  <a:pt x="0" y="1617560"/>
                </a:lnTo>
                <a:close/>
              </a:path>
            </a:pathLst>
          </a:custGeom>
          <a:solidFill>
            <a:srgbClr val="CC20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5641" y="395173"/>
            <a:ext cx="1951189" cy="262052"/>
          </a:xfrm>
          <a:custGeom>
            <a:avLst/>
            <a:gdLst/>
            <a:ahLst/>
            <a:cxnLst/>
            <a:rect l="l" t="t" r="r" b="b"/>
            <a:pathLst>
              <a:path w="3489959" h="478154">
                <a:moveTo>
                  <a:pt x="3199574" y="0"/>
                </a:moveTo>
                <a:lnTo>
                  <a:pt x="3095853" y="0"/>
                </a:lnTo>
                <a:lnTo>
                  <a:pt x="3095853" y="468033"/>
                </a:lnTo>
                <a:lnTo>
                  <a:pt x="3164179" y="468033"/>
                </a:lnTo>
                <a:lnTo>
                  <a:pt x="3164179" y="64465"/>
                </a:lnTo>
                <a:lnTo>
                  <a:pt x="3238109" y="64465"/>
                </a:lnTo>
                <a:lnTo>
                  <a:pt x="3199574" y="0"/>
                </a:lnTo>
                <a:close/>
              </a:path>
              <a:path w="3489959" h="478154">
                <a:moveTo>
                  <a:pt x="3238109" y="64465"/>
                </a:moveTo>
                <a:lnTo>
                  <a:pt x="3164179" y="64465"/>
                </a:lnTo>
                <a:lnTo>
                  <a:pt x="3407333" y="468033"/>
                </a:lnTo>
                <a:lnTo>
                  <a:pt x="3489490" y="468033"/>
                </a:lnTo>
                <a:lnTo>
                  <a:pt x="3489490" y="370547"/>
                </a:lnTo>
                <a:lnTo>
                  <a:pt x="3421075" y="370547"/>
                </a:lnTo>
                <a:lnTo>
                  <a:pt x="3238109" y="64465"/>
                </a:lnTo>
                <a:close/>
              </a:path>
              <a:path w="3489959" h="478154">
                <a:moveTo>
                  <a:pt x="3489490" y="0"/>
                </a:moveTo>
                <a:lnTo>
                  <a:pt x="3421075" y="0"/>
                </a:lnTo>
                <a:lnTo>
                  <a:pt x="3421075" y="370547"/>
                </a:lnTo>
                <a:lnTo>
                  <a:pt x="3489490" y="370547"/>
                </a:lnTo>
                <a:lnTo>
                  <a:pt x="3489490" y="0"/>
                </a:lnTo>
                <a:close/>
              </a:path>
              <a:path w="3489959" h="478154">
                <a:moveTo>
                  <a:pt x="2362860" y="0"/>
                </a:moveTo>
                <a:lnTo>
                  <a:pt x="2289771" y="0"/>
                </a:lnTo>
                <a:lnTo>
                  <a:pt x="2289819" y="293636"/>
                </a:lnTo>
                <a:lnTo>
                  <a:pt x="2292624" y="337966"/>
                </a:lnTo>
                <a:lnTo>
                  <a:pt x="2301620" y="376085"/>
                </a:lnTo>
                <a:lnTo>
                  <a:pt x="2328903" y="421878"/>
                </a:lnTo>
                <a:lnTo>
                  <a:pt x="2370361" y="453424"/>
                </a:lnTo>
                <a:lnTo>
                  <a:pt x="2422786" y="471591"/>
                </a:lnTo>
                <a:lnTo>
                  <a:pt x="2465239" y="477084"/>
                </a:lnTo>
                <a:lnTo>
                  <a:pt x="2488653" y="477774"/>
                </a:lnTo>
                <a:lnTo>
                  <a:pt x="2512943" y="477081"/>
                </a:lnTo>
                <a:lnTo>
                  <a:pt x="2555590" y="471676"/>
                </a:lnTo>
                <a:lnTo>
                  <a:pt x="2606759" y="453597"/>
                </a:lnTo>
                <a:lnTo>
                  <a:pt x="2645787" y="424649"/>
                </a:lnTo>
                <a:lnTo>
                  <a:pt x="2488653" y="424649"/>
                </a:lnTo>
                <a:lnTo>
                  <a:pt x="2471031" y="424047"/>
                </a:lnTo>
                <a:lnTo>
                  <a:pt x="2426550" y="414756"/>
                </a:lnTo>
                <a:lnTo>
                  <a:pt x="2386583" y="386410"/>
                </a:lnTo>
                <a:lnTo>
                  <a:pt x="2367584" y="346671"/>
                </a:lnTo>
                <a:lnTo>
                  <a:pt x="2363164" y="307567"/>
                </a:lnTo>
                <a:lnTo>
                  <a:pt x="2362892" y="293636"/>
                </a:lnTo>
                <a:lnTo>
                  <a:pt x="2362860" y="0"/>
                </a:lnTo>
                <a:close/>
              </a:path>
              <a:path w="3489959" h="478154">
                <a:moveTo>
                  <a:pt x="2687891" y="0"/>
                </a:moveTo>
                <a:lnTo>
                  <a:pt x="2614701" y="0"/>
                </a:lnTo>
                <a:lnTo>
                  <a:pt x="2614701" y="293636"/>
                </a:lnTo>
                <a:lnTo>
                  <a:pt x="2614347" y="308704"/>
                </a:lnTo>
                <a:lnTo>
                  <a:pt x="2609443" y="346671"/>
                </a:lnTo>
                <a:lnTo>
                  <a:pt x="2590787" y="386410"/>
                </a:lnTo>
                <a:lnTo>
                  <a:pt x="2549410" y="414756"/>
                </a:lnTo>
                <a:lnTo>
                  <a:pt x="2505296" y="424047"/>
                </a:lnTo>
                <a:lnTo>
                  <a:pt x="2488653" y="424649"/>
                </a:lnTo>
                <a:lnTo>
                  <a:pt x="2645787" y="424649"/>
                </a:lnTo>
                <a:lnTo>
                  <a:pt x="2669163" y="392380"/>
                </a:lnTo>
                <a:lnTo>
                  <a:pt x="2684902" y="337240"/>
                </a:lnTo>
                <a:lnTo>
                  <a:pt x="2687838" y="293636"/>
                </a:lnTo>
                <a:lnTo>
                  <a:pt x="2687891" y="0"/>
                </a:lnTo>
                <a:close/>
              </a:path>
              <a:path w="3489959" h="478154">
                <a:moveTo>
                  <a:pt x="1621485" y="0"/>
                </a:moveTo>
                <a:lnTo>
                  <a:pt x="1548333" y="0"/>
                </a:lnTo>
                <a:lnTo>
                  <a:pt x="1548333" y="468033"/>
                </a:lnTo>
                <a:lnTo>
                  <a:pt x="1621485" y="468033"/>
                </a:lnTo>
                <a:lnTo>
                  <a:pt x="1621485" y="280962"/>
                </a:lnTo>
                <a:lnTo>
                  <a:pt x="1653590" y="250202"/>
                </a:lnTo>
                <a:lnTo>
                  <a:pt x="1746796" y="250202"/>
                </a:lnTo>
                <a:lnTo>
                  <a:pt x="1714335" y="215328"/>
                </a:lnTo>
                <a:lnTo>
                  <a:pt x="1621485" y="215328"/>
                </a:lnTo>
                <a:lnTo>
                  <a:pt x="1621485" y="0"/>
                </a:lnTo>
                <a:close/>
              </a:path>
              <a:path w="3489959" h="478154">
                <a:moveTo>
                  <a:pt x="1746796" y="250202"/>
                </a:moveTo>
                <a:lnTo>
                  <a:pt x="1653590" y="250202"/>
                </a:lnTo>
                <a:lnTo>
                  <a:pt x="1854555" y="468033"/>
                </a:lnTo>
                <a:lnTo>
                  <a:pt x="1949551" y="468033"/>
                </a:lnTo>
                <a:lnTo>
                  <a:pt x="1746796" y="250202"/>
                </a:lnTo>
                <a:close/>
              </a:path>
              <a:path w="3489959" h="478154">
                <a:moveTo>
                  <a:pt x="1936089" y="0"/>
                </a:moveTo>
                <a:lnTo>
                  <a:pt x="1847189" y="0"/>
                </a:lnTo>
                <a:lnTo>
                  <a:pt x="1621485" y="215328"/>
                </a:lnTo>
                <a:lnTo>
                  <a:pt x="1714335" y="215328"/>
                </a:lnTo>
                <a:lnTo>
                  <a:pt x="1708365" y="208915"/>
                </a:lnTo>
                <a:lnTo>
                  <a:pt x="1936089" y="0"/>
                </a:lnTo>
                <a:close/>
              </a:path>
              <a:path w="3489959" h="478154">
                <a:moveTo>
                  <a:pt x="830783" y="0"/>
                </a:moveTo>
                <a:lnTo>
                  <a:pt x="749528" y="0"/>
                </a:lnTo>
                <a:lnTo>
                  <a:pt x="935558" y="267411"/>
                </a:lnTo>
                <a:lnTo>
                  <a:pt x="935558" y="468033"/>
                </a:lnTo>
                <a:lnTo>
                  <a:pt x="1008646" y="468033"/>
                </a:lnTo>
                <a:lnTo>
                  <a:pt x="1008646" y="260896"/>
                </a:lnTo>
                <a:lnTo>
                  <a:pt x="1047338" y="206603"/>
                </a:lnTo>
                <a:lnTo>
                  <a:pt x="972870" y="206603"/>
                </a:lnTo>
                <a:lnTo>
                  <a:pt x="830783" y="0"/>
                </a:lnTo>
                <a:close/>
              </a:path>
              <a:path w="3489959" h="478154">
                <a:moveTo>
                  <a:pt x="1194574" y="0"/>
                </a:moveTo>
                <a:lnTo>
                  <a:pt x="1116939" y="0"/>
                </a:lnTo>
                <a:lnTo>
                  <a:pt x="972870" y="206603"/>
                </a:lnTo>
                <a:lnTo>
                  <a:pt x="1047338" y="206603"/>
                </a:lnTo>
                <a:lnTo>
                  <a:pt x="1194574" y="0"/>
                </a:lnTo>
                <a:close/>
              </a:path>
              <a:path w="3489959" h="478154">
                <a:moveTo>
                  <a:pt x="125514" y="0"/>
                </a:moveTo>
                <a:lnTo>
                  <a:pt x="0" y="0"/>
                </a:lnTo>
                <a:lnTo>
                  <a:pt x="0" y="468033"/>
                </a:lnTo>
                <a:lnTo>
                  <a:pt x="126911" y="468033"/>
                </a:lnTo>
                <a:lnTo>
                  <a:pt x="158866" y="467556"/>
                </a:lnTo>
                <a:lnTo>
                  <a:pt x="213861" y="463784"/>
                </a:lnTo>
                <a:lnTo>
                  <a:pt x="258333" y="455740"/>
                </a:lnTo>
                <a:lnTo>
                  <a:pt x="300826" y="440805"/>
                </a:lnTo>
                <a:lnTo>
                  <a:pt x="346190" y="414698"/>
                </a:lnTo>
                <a:lnTo>
                  <a:pt x="73342" y="414616"/>
                </a:lnTo>
                <a:lnTo>
                  <a:pt x="73342" y="53416"/>
                </a:lnTo>
                <a:lnTo>
                  <a:pt x="347668" y="53416"/>
                </a:lnTo>
                <a:lnTo>
                  <a:pt x="322478" y="37172"/>
                </a:lnTo>
                <a:lnTo>
                  <a:pt x="268459" y="15382"/>
                </a:lnTo>
                <a:lnTo>
                  <a:pt x="223010" y="5593"/>
                </a:lnTo>
                <a:lnTo>
                  <a:pt x="162222" y="623"/>
                </a:lnTo>
                <a:lnTo>
                  <a:pt x="125514" y="0"/>
                </a:lnTo>
                <a:close/>
              </a:path>
              <a:path w="3489959" h="478154">
                <a:moveTo>
                  <a:pt x="347668" y="53416"/>
                </a:moveTo>
                <a:lnTo>
                  <a:pt x="129082" y="53416"/>
                </a:lnTo>
                <a:lnTo>
                  <a:pt x="152831" y="53861"/>
                </a:lnTo>
                <a:lnTo>
                  <a:pt x="174594" y="55165"/>
                </a:lnTo>
                <a:lnTo>
                  <a:pt x="228463" y="63977"/>
                </a:lnTo>
                <a:lnTo>
                  <a:pt x="274497" y="81915"/>
                </a:lnTo>
                <a:lnTo>
                  <a:pt x="310751" y="107421"/>
                </a:lnTo>
                <a:lnTo>
                  <a:pt x="336842" y="141414"/>
                </a:lnTo>
                <a:lnTo>
                  <a:pt x="352736" y="183526"/>
                </a:lnTo>
                <a:lnTo>
                  <a:pt x="357962" y="233553"/>
                </a:lnTo>
                <a:lnTo>
                  <a:pt x="356767" y="259782"/>
                </a:lnTo>
                <a:lnTo>
                  <a:pt x="347182" y="305486"/>
                </a:lnTo>
                <a:lnTo>
                  <a:pt x="328012" y="342299"/>
                </a:lnTo>
                <a:lnTo>
                  <a:pt x="299406" y="371544"/>
                </a:lnTo>
                <a:lnTo>
                  <a:pt x="265916" y="391730"/>
                </a:lnTo>
                <a:lnTo>
                  <a:pt x="214617" y="408000"/>
                </a:lnTo>
                <a:lnTo>
                  <a:pt x="174959" y="412956"/>
                </a:lnTo>
                <a:lnTo>
                  <a:pt x="129082" y="414616"/>
                </a:lnTo>
                <a:lnTo>
                  <a:pt x="346285" y="414616"/>
                </a:lnTo>
                <a:lnTo>
                  <a:pt x="387081" y="374530"/>
                </a:lnTo>
                <a:lnTo>
                  <a:pt x="416991" y="323618"/>
                </a:lnTo>
                <a:lnTo>
                  <a:pt x="432310" y="265738"/>
                </a:lnTo>
                <a:lnTo>
                  <a:pt x="434238" y="234480"/>
                </a:lnTo>
                <a:lnTo>
                  <a:pt x="432392" y="201488"/>
                </a:lnTo>
                <a:lnTo>
                  <a:pt x="417747" y="142520"/>
                </a:lnTo>
                <a:lnTo>
                  <a:pt x="388836" y="93033"/>
                </a:lnTo>
                <a:lnTo>
                  <a:pt x="369696" y="71951"/>
                </a:lnTo>
                <a:lnTo>
                  <a:pt x="347668" y="53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/>
          <p:nvPr/>
        </p:nvSpPr>
        <p:spPr>
          <a:xfrm>
            <a:off x="6412755" y="1082615"/>
            <a:ext cx="3936419" cy="571645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6558058" y="1183771"/>
            <a:ext cx="3889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аграрні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ведуть</a:t>
            </a: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Умані</a:t>
            </a:r>
            <a:endParaRPr lang="uk-UA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5" y="384183"/>
            <a:ext cx="3583039" cy="5374559"/>
          </a:xfrm>
          <a:prstGeom prst="rect">
            <a:avLst/>
          </a:prstGeom>
        </p:spPr>
      </p:pic>
      <p:sp>
        <p:nvSpPr>
          <p:cNvPr id="14" name="object 7"/>
          <p:cNvSpPr txBox="1"/>
          <p:nvPr/>
        </p:nvSpPr>
        <p:spPr>
          <a:xfrm>
            <a:off x="698498" y="6046674"/>
            <a:ext cx="3045011" cy="1024639"/>
          </a:xfrm>
          <a:prstGeom prst="rect">
            <a:avLst/>
          </a:prstGeom>
          <a:solidFill>
            <a:srgbClr val="CC2026">
              <a:alpha val="83000"/>
            </a:srgbClr>
          </a:solidFill>
        </p:spPr>
        <p:txBody>
          <a:bodyPr vert="horz" wrap="square" lIns="0" tIns="143510" rIns="0" bIns="0" rtlCol="0">
            <a:spAutoFit/>
          </a:bodyPr>
          <a:lstStyle/>
          <a:p>
            <a:pPr marL="302895" marR="271145" algn="ctr">
              <a:lnSpc>
                <a:spcPct val="100000"/>
              </a:lnSpc>
              <a:spcBef>
                <a:spcPts val="1130"/>
              </a:spcBef>
            </a:pPr>
            <a:r>
              <a:rPr sz="1600" spc="7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</a:t>
            </a:r>
            <a:r>
              <a:rPr sz="1600" spc="7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6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sz="1600" spc="2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sz="1600" spc="2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spc="2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600" spc="2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7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Андрій</a:t>
            </a:r>
            <a:r>
              <a:rPr sz="1600" spc="-5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600" spc="1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Дикун</a:t>
            </a:r>
            <a:endParaRPr lang="uk-UA" sz="1600" spc="1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2895" marR="271145">
              <a:lnSpc>
                <a:spcPct val="100000"/>
              </a:lnSpc>
              <a:spcBef>
                <a:spcPts val="1130"/>
              </a:spcBef>
            </a:pPr>
            <a:endParaRPr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91543" y="0"/>
            <a:ext cx="10767163" cy="7557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80389" y="146209"/>
            <a:ext cx="5029889" cy="2714205"/>
          </a:xfrm>
          <a:prstGeom prst="rect">
            <a:avLst/>
          </a:prstGeom>
          <a:solidFill>
            <a:srgbClr val="CC2026">
              <a:alpha val="83000"/>
            </a:srgbClr>
          </a:solidFill>
        </p:spPr>
        <p:txBody>
          <a:bodyPr vert="horz" wrap="square" lIns="0" tIns="5715" rIns="0" bIns="0" rtlCol="0">
            <a:spAutoFit/>
          </a:bodyPr>
          <a:lstStyle/>
          <a:p>
            <a:pPr marL="285750" indent="-285750" algn="just">
              <a:lnSpc>
                <a:spcPct val="10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 аграрної політики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Вірменії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Киргизстану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Молдови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Казахстану,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Таджикистану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Турції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 екології та природних ресурсів України, дослідних інститутів і тваринницьких бізнес-асоціацій з Грузії, Білорусі та Узбекистану, </a:t>
            </a:r>
            <a:endParaRPr lang="uk-UA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endParaRPr 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5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 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ФАО та національні 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 Глобального екологічного фонду</a:t>
            </a:r>
            <a:r>
              <a:rPr lang="uk-UA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367" y="3185160"/>
            <a:ext cx="4886911" cy="4063897"/>
          </a:xfrm>
          <a:prstGeom prst="rect">
            <a:avLst/>
          </a:prstGeom>
        </p:spPr>
      </p:pic>
      <p:sp>
        <p:nvSpPr>
          <p:cNvPr id="10" name="object 5"/>
          <p:cNvSpPr/>
          <p:nvPr/>
        </p:nvSpPr>
        <p:spPr>
          <a:xfrm>
            <a:off x="774700" y="4696683"/>
            <a:ext cx="3287518" cy="1100882"/>
          </a:xfrm>
          <a:custGeom>
            <a:avLst/>
            <a:gdLst/>
            <a:ahLst/>
            <a:cxnLst/>
            <a:rect l="l" t="t" r="r" b="b"/>
            <a:pathLst>
              <a:path w="4104004" h="4154170">
                <a:moveTo>
                  <a:pt x="0" y="4153776"/>
                </a:moveTo>
                <a:lnTo>
                  <a:pt x="4104004" y="4153776"/>
                </a:lnTo>
                <a:lnTo>
                  <a:pt x="4104004" y="0"/>
                </a:lnTo>
                <a:lnTo>
                  <a:pt x="0" y="0"/>
                </a:lnTo>
                <a:lnTo>
                  <a:pt x="0" y="4153776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1016556" y="4882576"/>
            <a:ext cx="3287518" cy="1100882"/>
          </a:xfrm>
          <a:custGeom>
            <a:avLst/>
            <a:gdLst/>
            <a:ahLst/>
            <a:cxnLst/>
            <a:rect l="l" t="t" r="r" b="b"/>
            <a:pathLst>
              <a:path w="4104004" h="4154170">
                <a:moveTo>
                  <a:pt x="0" y="4153776"/>
                </a:moveTo>
                <a:lnTo>
                  <a:pt x="4104004" y="4153776"/>
                </a:lnTo>
                <a:lnTo>
                  <a:pt x="4104004" y="0"/>
                </a:lnTo>
                <a:lnTo>
                  <a:pt x="0" y="0"/>
                </a:lnTo>
                <a:lnTo>
                  <a:pt x="0" y="4153776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Прямоугольник 11"/>
          <p:cNvSpPr/>
          <p:nvPr/>
        </p:nvSpPr>
        <p:spPr>
          <a:xfrm>
            <a:off x="1304758" y="4955963"/>
            <a:ext cx="42186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2002 р. -15 працівників</a:t>
            </a:r>
            <a:endParaRPr lang="uk-UA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р. – півсотні працівників </a:t>
            </a:r>
            <a:endParaRPr lang="uk-UA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8" y="878862"/>
            <a:ext cx="4894757" cy="3451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0"/>
            <a:ext cx="10692003" cy="75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37" y="200941"/>
            <a:ext cx="5320856" cy="3302661"/>
          </a:xfrm>
          <a:prstGeom prst="rect">
            <a:avLst/>
          </a:prstGeom>
        </p:spPr>
      </p:pic>
      <p:pic>
        <p:nvPicPr>
          <p:cNvPr id="9" name="Picture 2" descr="ÐÐ° Ð´Ð°Ð½Ð½Ð¾Ð¼ Ð¸Ð·Ð¾Ð±ÑÐ°Ð¶ÐµÐ½Ð¸Ð¸ Ð¼Ð¾Ð¶ÐµÑ Ð½Ð°ÑÐ¾Ð´Ð¸ÑÑÑÑ: 8 ÑÐµÐ»Ð¾Ð²ÐµÐº, Ð»ÑÐ´Ð¸ ÑÐ»ÑÐ±Ð°ÑÑÑÑ, Ð»ÑÐ´Ð¸ ÑÑÐ¾ÑÑ Ð¸ Ð² Ð¿Ð¾Ð¼ÐµÑÐµÐ½Ð¸Ð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2" y="3704543"/>
            <a:ext cx="4860087" cy="324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270" y="702135"/>
            <a:ext cx="4862969" cy="30778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0485" y="3951690"/>
            <a:ext cx="4824523" cy="33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4681605"/>
            <a:ext cx="3352800" cy="25146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29" y="750570"/>
            <a:ext cx="2641498" cy="36852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98" y="349294"/>
            <a:ext cx="2512162" cy="35356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733425"/>
            <a:ext cx="4727258" cy="630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8300" y="581025"/>
            <a:ext cx="428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Аналітичне дослідження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42054276"/>
              </p:ext>
            </p:extLst>
          </p:nvPr>
        </p:nvGraphicFramePr>
        <p:xfrm>
          <a:off x="1647461" y="1724025"/>
          <a:ext cx="6804783" cy="4852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28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04825"/>
            <a:ext cx="10032999" cy="66886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03256"/>
            <a:ext cx="10032141" cy="6688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2" y="403755"/>
            <a:ext cx="10032999" cy="6688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5" y="695759"/>
            <a:ext cx="8854632" cy="5903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42" y="162138"/>
            <a:ext cx="10200956" cy="6800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666" y="56763"/>
            <a:ext cx="5653689" cy="71129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2" y="202185"/>
            <a:ext cx="9804399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/>
          <p:nvPr/>
        </p:nvSpPr>
        <p:spPr>
          <a:xfrm>
            <a:off x="6976616" y="135087"/>
            <a:ext cx="3123480" cy="1163301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6951216" y="251880"/>
            <a:ext cx="3052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проводятся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ÐÐ° Ð´Ð°Ð½Ð½Ð¾Ð¼ Ð¸Ð·Ð¾Ð±ÑÐ°Ð¶ÐµÐ½Ð¸Ð¸ Ð¼Ð¾Ð¶ÐµÑ Ð½Ð°ÑÐ¾Ð´Ð¸ÑÑÑÑ: 4 ÑÐµÐ»Ð¾Ð²ÐµÐºÐ°, Ð² ÑÐ¾Ð¼ ÑÐ¸ÑÐ»Ðµ ÐÐ°ÑÑÐ½Ð° Ð§ÐµÑÐ½ÐµÐ³Ð°, Ð»ÑÐ´Ð¸ ÑÐ¸Ð´ÑÑ Ð¸ Ð² Ð¿Ð¾Ð¼ÐµÑÐµÐ½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21" y="304772"/>
            <a:ext cx="3454715" cy="258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Ð° Ð´Ð°Ð½Ð½Ð¾Ð¼ Ð¸Ð·Ð¾Ð±ÑÐ°Ð¶ÐµÐ½Ð¸Ð¸ Ð¼Ð¾Ð¶ÐµÑ Ð½Ð°ÑÐ¾Ð´Ð¸ÑÑÑÑ: 1 ÑÐµÐ»Ð¾Ð²ÐµÐ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70" y="135087"/>
            <a:ext cx="2506396" cy="33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3"/>
          <p:cNvSpPr/>
          <p:nvPr/>
        </p:nvSpPr>
        <p:spPr>
          <a:xfrm>
            <a:off x="300271" y="3029803"/>
            <a:ext cx="3276333" cy="1117873"/>
          </a:xfrm>
          <a:custGeom>
            <a:avLst/>
            <a:gdLst/>
            <a:ahLst/>
            <a:cxnLst/>
            <a:rect l="l" t="t" r="r" b="b"/>
            <a:pathLst>
              <a:path w="4428490" h="241300">
                <a:moveTo>
                  <a:pt x="0" y="241020"/>
                </a:moveTo>
                <a:lnTo>
                  <a:pt x="4427994" y="241020"/>
                </a:lnTo>
                <a:lnTo>
                  <a:pt x="4427994" y="0"/>
                </a:lnTo>
                <a:lnTo>
                  <a:pt x="0" y="0"/>
                </a:lnTo>
                <a:lnTo>
                  <a:pt x="0" y="241020"/>
                </a:lnTo>
                <a:close/>
              </a:path>
            </a:pathLst>
          </a:custGeom>
          <a:solidFill>
            <a:srgbClr val="D31F26">
              <a:alpha val="83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335437" y="2988576"/>
            <a:ext cx="3166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наставництва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адаптації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6" descr="ÐÐ° Ð´Ð°Ð½Ð½Ð¾Ð¼ Ð¸Ð·Ð¾Ð±ÑÐ°Ð¶ÐµÐ½Ð¸Ð¸ Ð¼Ð¾Ð¶ÐµÑ Ð½Ð°ÑÐ¾Ð´Ð¸ÑÑÑÑ: 5 ÑÐµÐ»Ð¾Ð²ÐµÐº, Ð² ÑÐ¾Ð¼ ÑÐ¸ÑÐ»Ðµ ÐÐ»Ð¸Ð½Ð° Ð§Ð¾Ð»Ð¾Ð²Ð¸Ð¹ÑÑÐº Ð¸ Ð¯Ð½Ð° ÐÑÐ½ÐµÑÑÐºÐ°, Ð»ÑÐ´Ð¸ ÑÐ¸Ð´ÑÑ, ÑÑÐ¾Ð» Ð¸ Ð² Ð¿Ð¾Ð¼ÐµÑÐµÐ½Ð¸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9" y="4274218"/>
            <a:ext cx="4603349" cy="30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09" y="3659972"/>
            <a:ext cx="3857301" cy="28929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771" y="1552996"/>
            <a:ext cx="3796648" cy="25310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35" y="3607056"/>
            <a:ext cx="2881815" cy="38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9A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295</Words>
  <Application>Microsoft Office PowerPoint</Application>
  <PresentationFormat>Произвольный</PresentationFormat>
  <Paragraphs>55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Trebuchet MS</vt:lpstr>
      <vt:lpstr>Office Theme</vt:lpstr>
      <vt:lpstr>група компаній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група компаній</dc:title>
  <dc:creator>Оксана Галак</dc:creator>
  <cp:lastModifiedBy>Аліна Чоловійчук</cp:lastModifiedBy>
  <cp:revision>86</cp:revision>
  <dcterms:created xsi:type="dcterms:W3CDTF">2018-08-29T09:09:30Z</dcterms:created>
  <dcterms:modified xsi:type="dcterms:W3CDTF">2019-11-05T08:34:38Z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2018-07-10T00:00:00Z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2018-08-29T00:00:00Z</vt:filetime>
  </property>
</Properties>
</file>